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4/21/2023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4/21/2023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1F57DB-D249-4B9A-80AF-B43FFE6CE1D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Обобщение и представление педагогического опыта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D2FECED-D5B0-41FC-8900-E674B5EA0C5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r"/>
            <a:r>
              <a:rPr lang="ru-RU" sz="1400" b="1" dirty="0">
                <a:solidFill>
                  <a:schemeClr val="bg1"/>
                </a:solidFill>
              </a:rPr>
              <a:t>Школа молодого педагога</a:t>
            </a:r>
          </a:p>
          <a:p>
            <a:pPr algn="r"/>
            <a:r>
              <a:rPr lang="ru-RU" sz="1400" b="1" dirty="0">
                <a:solidFill>
                  <a:schemeClr val="bg1"/>
                </a:solidFill>
              </a:rPr>
              <a:t>Трегубенко С.В, заместитель директора по УВР</a:t>
            </a:r>
          </a:p>
          <a:p>
            <a:pPr algn="r"/>
            <a:r>
              <a:rPr lang="ru-RU" sz="1400" b="1" dirty="0">
                <a:solidFill>
                  <a:schemeClr val="bg1"/>
                </a:solidFill>
              </a:rPr>
              <a:t> </a:t>
            </a:r>
            <a:r>
              <a:rPr lang="ru-RU" sz="1400" b="1" dirty="0" err="1">
                <a:solidFill>
                  <a:schemeClr val="bg1"/>
                </a:solidFill>
              </a:rPr>
              <a:t>МОАу</a:t>
            </a:r>
            <a:r>
              <a:rPr lang="ru-RU" sz="1400" b="1" dirty="0">
                <a:solidFill>
                  <a:schemeClr val="bg1"/>
                </a:solidFill>
              </a:rPr>
              <a:t> «покровская СОШ» </a:t>
            </a:r>
            <a:r>
              <a:rPr lang="ru-RU" sz="1400" b="1" dirty="0" err="1">
                <a:solidFill>
                  <a:schemeClr val="bg1"/>
                </a:solidFill>
              </a:rPr>
              <a:t>новосергиевского</a:t>
            </a:r>
            <a:r>
              <a:rPr lang="ru-RU" sz="1400" b="1" dirty="0">
                <a:solidFill>
                  <a:schemeClr val="bg1"/>
                </a:solidFill>
              </a:rPr>
              <a:t> района</a:t>
            </a:r>
          </a:p>
          <a:p>
            <a:pPr algn="r"/>
            <a:r>
              <a:rPr lang="ru-RU" sz="1400" b="1" dirty="0">
                <a:solidFill>
                  <a:schemeClr val="bg1"/>
                </a:solidFill>
              </a:rPr>
              <a:t>27 апреля 2023 года</a:t>
            </a:r>
            <a:endParaRPr lang="ru-RU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757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AEA77B-8ED0-4B82-86CA-1017E91E9C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618517"/>
            <a:ext cx="10346292" cy="5311766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«передовой педагогический опыт – это отвечающий современным запросам, открывающий возможности постоянного совершенствования, нередко оригинальный по содержанию, логике, методам и приемам (или хотя бы по одному из указанных элементов) </a:t>
            </a:r>
            <a:r>
              <a:rPr lang="ru-RU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образец педагогической деятельности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приносящий лучшие, по сравнению с массовой практикой, результаты».   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14C04E8-89F1-4847-8F39-273F757367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5320" y="618517"/>
            <a:ext cx="9982091" cy="5172684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pPr marL="0" indent="0">
              <a:buNone/>
            </a:pPr>
            <a:r>
              <a:rPr lang="ru-RU" dirty="0"/>
              <a:t>                                                                           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                                                                                     </a:t>
            </a:r>
            <a:r>
              <a:rPr lang="ru-RU" sz="2800" dirty="0"/>
              <a:t>В. И. </a:t>
            </a:r>
            <a:r>
              <a:rPr lang="ru-RU" sz="2800" dirty="0" err="1"/>
              <a:t>Загвязинский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96813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14A0C7-5C30-4007-B69A-76166C9278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Главными признаками положительного педагогического опыта являются: 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8D988A3-D00E-44AB-951B-5674FCD56F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актуальность, новизна, результативность.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13041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F6BE57-8198-4EF7-92B3-A3D5AAABBF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система работы: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03B5583-FCAD-4340-82FB-2B00CE0D3F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•      комплекс методических приёмов, педагогических действий, которые присущи именно этому педагогу;</a:t>
            </a:r>
          </a:p>
          <a:p>
            <a:pPr marL="0" indent="0">
              <a:buNone/>
            </a:pPr>
            <a:r>
              <a:rPr lang="ru-RU" dirty="0"/>
              <a:t>•      оригинальные взаимосвязанные действия, обеспечивающие эффективное решение образовательных задач; </a:t>
            </a:r>
          </a:p>
          <a:p>
            <a:pPr marL="0" indent="0">
              <a:buNone/>
            </a:pPr>
            <a:r>
              <a:rPr lang="ru-RU" dirty="0"/>
              <a:t>•      признаки системы работы: целостность, оптимальность в определении места и времени применения каждого методического приёма; разносторонность воздействия на обучающихся с одновременной сосредоточенностью на их личностном развитии; оригинальность методики.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50192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11</TotalTime>
  <Words>88</Words>
  <Application>Microsoft Office PowerPoint</Application>
  <PresentationFormat>Широкоэкранный</PresentationFormat>
  <Paragraphs>22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Times New Roman</vt:lpstr>
      <vt:lpstr>Trebuchet MS</vt:lpstr>
      <vt:lpstr>Tw Cen MT</vt:lpstr>
      <vt:lpstr>Контур</vt:lpstr>
      <vt:lpstr>Обобщение и представление педагогического опыта </vt:lpstr>
      <vt:lpstr>«передовой педагогический опыт – это отвечающий современным запросам, открывающий возможности постоянного совершенствования, нередко оригинальный по содержанию, логике, методам и приемам (или хотя бы по одному из указанных элементов) образец педагогической деятельности, приносящий лучшие, по сравнению с массовой практикой, результаты».    </vt:lpstr>
      <vt:lpstr>Главными признаками положительного педагогического опыта являются: </vt:lpstr>
      <vt:lpstr>система работы: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Обобщение и представление педагогического опыта </dc:title>
  <dc:creator>Svetlana</dc:creator>
  <cp:lastModifiedBy>Svetlana</cp:lastModifiedBy>
  <cp:revision>3</cp:revision>
  <dcterms:created xsi:type="dcterms:W3CDTF">2023-04-21T07:00:11Z</dcterms:created>
  <dcterms:modified xsi:type="dcterms:W3CDTF">2023-04-21T07:12:00Z</dcterms:modified>
</cp:coreProperties>
</file>