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_rels/slideMaster1.xml.rels" ContentType="application/vnd.openxmlformats-package.relationships+xml"/>
  <Override PartName="/ppt/slideMasters/_rels/slideMaster2.xml.rels" ContentType="application/vnd.openxmlformats-package.relationships+xml"/>
  <Override PartName="/ppt/slideMasters/_rels/slideMaster3.xml.rels" ContentType="application/vnd.openxmlformats-package.relationships+xml"/>
  <Override PartName="/ppt/slideMasters/_rels/slideMaster4.xml.rels" ContentType="application/vnd.openxmlformats-package.relationship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drawing2.xml" ContentType="application/vnd.ms-office.drawingml.diagramDrawing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quickStyle2.xml" ContentType="application/vnd.openxmlformats-officedocument.drawingml.diagramStyle+xml"/>
  <Override PartName="/ppt/diagrams/layout2.xml" ContentType="application/vnd.openxmlformats-officedocument.drawingml.diagramLayout+xml"/>
  <Override PartName="/ppt/diagrams/colors2.xml" ContentType="application/vnd.openxmlformats-officedocument.drawingml.diagramColors+xml"/>
  <Override PartName="/ppt/media/image1.jpeg" ContentType="image/jpeg"/>
  <Override PartName="/ppt/media/image2.jpeg" ContentType="image/jpeg"/>
  <Override PartName="/ppt/media/image3.jpeg" ContentType="image/jpeg"/>
  <Override PartName="/ppt/media/image4.jpeg" ContentType="image/jpeg"/>
  <Override PartName="/ppt/media/image5.jpeg" ContentType="image/jpeg"/>
  <Override PartName="/ppt/media/image6.jpeg" ContentType="image/jpeg"/>
  <Override PartName="/ppt/media/image7.jpeg" ContentType="image/jpeg"/>
  <Override PartName="/ppt/media/image8.jpeg" ContentType="image/jpeg"/>
  <Override PartName="/ppt/media/image9.jpeg" ContentType="image/jpeg"/>
  <Override PartName="/ppt/media/image10.jpeg" ContentType="image/jpeg"/>
  <Override PartName="/ppt/media/image11.jpeg" ContentType="image/jpeg"/>
  <Override PartName="/ppt/media/image12.png" ContentType="image/png"/>
  <Override PartName="/ppt/media/image18.jpeg" ContentType="image/jpeg"/>
  <Override PartName="/ppt/media/image13.jpeg" ContentType="image/jpeg"/>
  <Override PartName="/ppt/media/image14.jpeg" ContentType="image/jpeg"/>
  <Override PartName="/ppt/media/image15.gif" ContentType="image/gif"/>
  <Override PartName="/ppt/media/image16.jpeg" ContentType="image/jpeg"/>
  <Override PartName="/ppt/media/image17.jpeg" ContentType="image/jpeg"/>
  <Override PartName="/ppt/media/image19.jpeg" ContentType="image/jpeg"/>
  <Override PartName="/ppt/media/image20.jpeg" ContentType="image/jpeg"/>
  <Override PartName="/ppt/media/image21.jpeg" ContentType="image/jpeg"/>
  <Override PartName="/ppt/media/image22.jpeg" ContentType="image/jpeg"/>
  <Override PartName="/ppt/media/image23.png" ContentType="image/png"/>
  <Override PartName="/ppt/media/image24.png" ContentType="image/png"/>
  <Override PartName="/ppt/media/image25.jpeg" ContentType="image/jpeg"/>
  <Override PartName="/ppt/media/image26.gif" ContentType="image/gif"/>
  <Override PartName="/ppt/media/image27.gif" ContentType="image/gif"/>
  <Override PartName="/ppt/media/image28.wmf" ContentType="image/x-wmf"/>
  <Override PartName="/ppt/slideLayouts/slideLayout31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_rels/slideLayout31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32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3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34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35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36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37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38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39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4.xml.rels" ContentType="application/vnd.openxmlformats-package.relationships+xml"/>
  <Override PartName="/ppt/slideLayouts/_rels/slideLayout25.xml.rels" ContentType="application/vnd.openxmlformats-package.relationships+xml"/>
  <Override PartName="/ppt/slideLayouts/_rels/slideLayout26.xml.rels" ContentType="application/vnd.openxmlformats-package.relationships+xml"/>
  <Override PartName="/ppt/slideLayouts/_rels/slideLayout27.xml.rels" ContentType="application/vnd.openxmlformats-package.relationships+xml"/>
  <Override PartName="/ppt/slideLayouts/_rels/slideLayout28.xml.rels" ContentType="application/vnd.openxmlformats-package.relationships+xml"/>
  <Override PartName="/ppt/slideLayouts/_rels/slideLayout29.xml.rels" ContentType="application/vnd.openxmlformats-package.relationships+xml"/>
  <Override PartName="/ppt/slideLayouts/_rels/slideLayout30.xml.rels" ContentType="application/vnd.openxmlformats-package.relationships+xml"/>
  <Override PartName="/ppt/slideLayouts/_rels/slideLayout40.xml.rels" ContentType="application/vnd.openxmlformats-package.relationships+xml"/>
  <Override PartName="/ppt/slideLayouts/_rels/slideLayout41.xml.rels" ContentType="application/vnd.openxmlformats-package.relationships+xml"/>
  <Override PartName="/ppt/slideLayouts/_rels/slideLayout42.xml.rels" ContentType="application/vnd.openxmlformats-package.relationships+xml"/>
  <Override PartName="/ppt/slideLayouts/_rels/slideLayout43.xml.rels" ContentType="application/vnd.openxmlformats-package.relationships+xml"/>
  <Override PartName="/ppt/slideLayouts/_rels/slideLayout44.xml.rels" ContentType="application/vnd.openxmlformats-package.relationships+xml"/>
  <Override PartName="/ppt/slideLayouts/_rels/slideLayout45.xml.rels" ContentType="application/vnd.openxmlformats-package.relationships+xml"/>
  <Override PartName="/ppt/slideLayouts/_rels/slideLayout46.xml.rels" ContentType="application/vnd.openxmlformats-package.relationships+xml"/>
  <Override PartName="/ppt/slideLayouts/_rels/slideLayout47.xml.rels" ContentType="application/vnd.openxmlformats-package.relationships+xml"/>
  <Override PartName="/ppt/slideLayouts/_rels/slideLayout48.xml.rels" ContentType="application/vnd.openxmlformats-package.relationshi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3.xml" ContentType="application/vnd.openxmlformats-officedocument.presentationml.slide+xml"/>
  <Override PartName="/ppt/slides/slide21.xml" ContentType="application/vnd.openxmlformats-officedocument.presentationml.slide+xml"/>
  <Override PartName="/ppt/slides/slide4.xml" ContentType="application/vnd.openxmlformats-officedocument.presentationml.slide+xml"/>
  <Override PartName="/ppt/slides/slide22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23.xml" ContentType="application/vnd.openxmlformats-officedocument.presentationml.slide+xml"/>
  <Override PartName="/ppt/slides/slide7.xml" ContentType="application/vnd.openxmlformats-officedocument.presentationml.slide+xml"/>
  <Override PartName="/ppt/slides/slide24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_rels/slide1.xml.rels" ContentType="application/vnd.openxmlformats-package.relationships+xml"/>
  <Override PartName="/ppt/slides/_rels/slide22.xml.rels" ContentType="application/vnd.openxmlformats-package.relationships+xml"/>
  <Override PartName="/ppt/slides/_rels/slide2.xml.rels" ContentType="application/vnd.openxmlformats-package.relationships+xml"/>
  <Override PartName="/ppt/slides/_rels/slide20.xml.rels" ContentType="application/vnd.openxmlformats-package.relationships+xml"/>
  <Override PartName="/ppt/slides/_rels/slide3.xml.rels" ContentType="application/vnd.openxmlformats-package.relationships+xml"/>
  <Override PartName="/ppt/slides/_rels/slide21.xml.rels" ContentType="application/vnd.openxmlformats-package.relationships+xml"/>
  <Override PartName="/ppt/slides/_rels/slide4.xml.rels" ContentType="application/vnd.openxmlformats-package.relationships+xml"/>
  <Override PartName="/ppt/slides/_rels/slide5.xml.rels" ContentType="application/vnd.openxmlformats-package.relationships+xml"/>
  <Override PartName="/ppt/slides/_rels/slide23.xml.rels" ContentType="application/vnd.openxmlformats-package.relationships+xml"/>
  <Override PartName="/ppt/slides/_rels/slide6.xml.rels" ContentType="application/vnd.openxmlformats-package.relationships+xml"/>
  <Override PartName="/ppt/slides/_rels/slide24.xml.rels" ContentType="application/vnd.openxmlformats-package.relationships+xml"/>
  <Override PartName="/ppt/slides/_rels/slide7.xml.rels" ContentType="application/vnd.openxmlformats-package.relationships+xml"/>
  <Override PartName="/ppt/slides/_rels/slide8.xml.rels" ContentType="application/vnd.openxmlformats-package.relationships+xml"/>
  <Override PartName="/ppt/slides/_rels/slide9.xml.rels" ContentType="application/vnd.openxmlformats-package.relationships+xml"/>
  <Override PartName="/ppt/slides/_rels/slide10.xml.rels" ContentType="application/vnd.openxmlformats-package.relationships+xml"/>
  <Override PartName="/ppt/slides/_rels/slide11.xml.rels" ContentType="application/vnd.openxmlformats-package.relationships+xml"/>
  <Override PartName="/ppt/slides/_rels/slide12.xml.rels" ContentType="application/vnd.openxmlformats-package.relationships+xml"/>
  <Override PartName="/ppt/slides/_rels/slide13.xml.rels" ContentType="application/vnd.openxmlformats-package.relationships+xml"/>
  <Override PartName="/ppt/slides/_rels/slide14.xml.rels" ContentType="application/vnd.openxmlformats-package.relationships+xml"/>
  <Override PartName="/ppt/slides/_rels/slide15.xml.rels" ContentType="application/vnd.openxmlformats-package.relationships+xml"/>
  <Override PartName="/ppt/slides/_rels/slide16.xml.rels" ContentType="application/vnd.openxmlformats-package.relationships+xml"/>
  <Override PartName="/ppt/slides/_rels/slide17.xml.rels" ContentType="application/vnd.openxmlformats-package.relationships+xml"/>
  <Override PartName="/ppt/slides/_rels/slide18.xml.rels" ContentType="application/vnd.openxmlformats-package.relationships+xml"/>
  <Override PartName="/ppt/slides/_rels/slide19.xml.rels" ContentType="application/vnd.openxmlformats-package.relationships+xml"/>
  <Override PartName="/ppt/presProps.xml" ContentType="application/vnd.openxmlformats-officedocument.presentationml.presProps+xml"/>
  <Override PartName="/ppt/_rels/presentation.xml.rels" ContentType="application/vnd.openxmlformats-package.relationship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  <p:sldMasterId id="2147483674" r:id="rId4"/>
    <p:sldMasterId id="2147483687" r:id="rId5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</p:sldIdLst>
  <p:sldSz cx="12192000" cy="6858000"/>
  <p:notesSz cx="7559675" cy="10691813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/>
</p:presentationPr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Master" Target="slideMasters/slideMaster3.xml"/><Relationship Id="rId5" Type="http://schemas.openxmlformats.org/officeDocument/2006/relationships/slideMaster" Target="slideMasters/slideMaster4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9" Type="http://schemas.openxmlformats.org/officeDocument/2006/relationships/slide" Target="slides/slide4.xml"/><Relationship Id="rId10" Type="http://schemas.openxmlformats.org/officeDocument/2006/relationships/slide" Target="slides/slide5.xml"/><Relationship Id="rId11" Type="http://schemas.openxmlformats.org/officeDocument/2006/relationships/slide" Target="slides/slide6.xml"/><Relationship Id="rId12" Type="http://schemas.openxmlformats.org/officeDocument/2006/relationships/slide" Target="slides/slide7.xml"/><Relationship Id="rId13" Type="http://schemas.openxmlformats.org/officeDocument/2006/relationships/slide" Target="slides/slide8.xml"/><Relationship Id="rId14" Type="http://schemas.openxmlformats.org/officeDocument/2006/relationships/slide" Target="slides/slide9.xml"/><Relationship Id="rId15" Type="http://schemas.openxmlformats.org/officeDocument/2006/relationships/slide" Target="slides/slide10.xml"/><Relationship Id="rId16" Type="http://schemas.openxmlformats.org/officeDocument/2006/relationships/slide" Target="slides/slide11.xml"/><Relationship Id="rId17" Type="http://schemas.openxmlformats.org/officeDocument/2006/relationships/slide" Target="slides/slide12.xml"/><Relationship Id="rId18" Type="http://schemas.openxmlformats.org/officeDocument/2006/relationships/slide" Target="slides/slide13.xml"/><Relationship Id="rId19" Type="http://schemas.openxmlformats.org/officeDocument/2006/relationships/slide" Target="slides/slide14.xml"/><Relationship Id="rId20" Type="http://schemas.openxmlformats.org/officeDocument/2006/relationships/slide" Target="slides/slide15.xml"/><Relationship Id="rId21" Type="http://schemas.openxmlformats.org/officeDocument/2006/relationships/slide" Target="slides/slide16.xml"/><Relationship Id="rId22" Type="http://schemas.openxmlformats.org/officeDocument/2006/relationships/slide" Target="slides/slide17.xml"/><Relationship Id="rId23" Type="http://schemas.openxmlformats.org/officeDocument/2006/relationships/slide" Target="slides/slide18.xml"/><Relationship Id="rId24" Type="http://schemas.openxmlformats.org/officeDocument/2006/relationships/slide" Target="slides/slide19.xml"/><Relationship Id="rId25" Type="http://schemas.openxmlformats.org/officeDocument/2006/relationships/slide" Target="slides/slide20.xml"/><Relationship Id="rId26" Type="http://schemas.openxmlformats.org/officeDocument/2006/relationships/slide" Target="slides/slide21.xml"/><Relationship Id="rId27" Type="http://schemas.openxmlformats.org/officeDocument/2006/relationships/slide" Target="slides/slide22.xml"/><Relationship Id="rId28" Type="http://schemas.openxmlformats.org/officeDocument/2006/relationships/slide" Target="slides/slide23.xml"/><Relationship Id="rId29" Type="http://schemas.openxmlformats.org/officeDocument/2006/relationships/slide" Target="slides/slide24.xml"/><Relationship Id="rId30" Type="http://schemas.openxmlformats.org/officeDocument/2006/relationships/presProps" Target="presProps.xml"/>
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2991C8F-FDED-4AA7-A69A-EC6085C71F9D}" type="doc">
      <dgm:prSet loTypeId="urn:microsoft.com/office/officeart/2005/8/layout/radial6" loCatId="relationship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E437CEDE-4F51-4F6A-9B79-D5A0265C6254}">
      <dgm:prSet phldrT="[Текст]" custT="1"/>
      <dgm:spPr>
        <a:solidFill>
          <a:srgbClr val="FF0000"/>
        </a:solidFill>
        <a:ln>
          <a:solidFill>
            <a:srgbClr val="FFFF00"/>
          </a:solidFill>
        </a:ln>
      </dgm:spPr>
      <dgm:t>
        <a:bodyPr/>
        <a:lstStyle/>
        <a:p>
          <a:r>
            <a:rPr lang="ru-RU" sz="1800" dirty="0" smtClean="0">
              <a:latin typeface="Arial Black" panose="020B0A04020102020204" pitchFamily="34" charset="0"/>
            </a:rPr>
            <a:t>Технология</a:t>
          </a:r>
          <a:endParaRPr lang="ru-RU" sz="1800" dirty="0">
            <a:latin typeface="Arial Black" panose="020B0A04020102020204" pitchFamily="34" charset="0"/>
          </a:endParaRPr>
        </a:p>
      </dgm:t>
    </dgm:pt>
    <dgm:pt modelId="{2477931E-09F4-4264-A0BB-C7C821D326EA}" type="parTrans" cxnId="{84C0B033-7314-46A3-9B9E-1F19A2A661CF}">
      <dgm:prSet/>
      <dgm:spPr/>
      <dgm:t>
        <a:bodyPr/>
        <a:lstStyle/>
        <a:p>
          <a:endParaRPr lang="ru-RU"/>
        </a:p>
      </dgm:t>
    </dgm:pt>
    <dgm:pt modelId="{46BA4957-C0AF-496B-B30E-4C59EFE4CE8C}" type="sibTrans" cxnId="{84C0B033-7314-46A3-9B9E-1F19A2A661CF}">
      <dgm:prSet/>
      <dgm:spPr/>
      <dgm:t>
        <a:bodyPr/>
        <a:lstStyle/>
        <a:p>
          <a:endParaRPr lang="ru-RU"/>
        </a:p>
      </dgm:t>
    </dgm:pt>
    <dgm:pt modelId="{6F6AEF16-3503-411F-8E33-3670A5EFDB7F}">
      <dgm:prSet phldrT="[Текст]" custT="1"/>
      <dgm:spPr>
        <a:ln>
          <a:solidFill>
            <a:schemeClr val="tx1"/>
          </a:solidFill>
        </a:ln>
      </dgm:spPr>
      <dgm:t>
        <a:bodyPr/>
        <a:lstStyle/>
        <a:p>
          <a:r>
            <a:rPr lang="ru-RU" sz="1800" dirty="0" smtClean="0">
              <a:latin typeface="Arial Black" panose="020B0A04020102020204" pitchFamily="34" charset="0"/>
            </a:rPr>
            <a:t>Проблемное обучение </a:t>
          </a:r>
          <a:endParaRPr lang="ru-RU" sz="1800" dirty="0">
            <a:latin typeface="Arial Black" panose="020B0A04020102020204" pitchFamily="34" charset="0"/>
          </a:endParaRPr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1" action="ppaction://hlinksldjump"/>
          </dgm14:cNvPr>
        </a:ext>
      </dgm:extLst>
    </dgm:pt>
    <dgm:pt modelId="{BC25B1F0-26D6-4EDD-89B2-798DA5317321}" type="parTrans" cxnId="{9F9E8F8E-AD77-414B-897A-B1754C8A9A69}">
      <dgm:prSet/>
      <dgm:spPr/>
      <dgm:t>
        <a:bodyPr/>
        <a:lstStyle/>
        <a:p>
          <a:endParaRPr lang="ru-RU"/>
        </a:p>
      </dgm:t>
    </dgm:pt>
    <dgm:pt modelId="{A4594F3E-99BE-48B2-9ABF-C089415E9C83}" type="sibTrans" cxnId="{9F9E8F8E-AD77-414B-897A-B1754C8A9A69}">
      <dgm:prSet/>
      <dgm:spPr/>
      <dgm:t>
        <a:bodyPr/>
        <a:lstStyle/>
        <a:p>
          <a:endParaRPr lang="ru-RU"/>
        </a:p>
      </dgm:t>
    </dgm:pt>
    <dgm:pt modelId="{C70B4974-CDE5-402B-9130-493600C57352}">
      <dgm:prSet phldrT="[Текст]" custT="1"/>
      <dgm:spPr>
        <a:ln>
          <a:solidFill>
            <a:schemeClr val="tx1"/>
          </a:solidFill>
        </a:ln>
      </dgm:spPr>
      <dgm:t>
        <a:bodyPr/>
        <a:lstStyle/>
        <a:p>
          <a:r>
            <a:rPr lang="ru-RU" sz="1800" dirty="0" smtClean="0">
              <a:latin typeface="Arial Black" panose="020B0A04020102020204" pitchFamily="34" charset="0"/>
            </a:rPr>
            <a:t>Игровая</a:t>
          </a:r>
          <a:endParaRPr lang="ru-RU" sz="1800" dirty="0">
            <a:latin typeface="Arial Black" panose="020B0A04020102020204" pitchFamily="34" charset="0"/>
          </a:endParaRPr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2" action="ppaction://hlinksldjump"/>
          </dgm14:cNvPr>
        </a:ext>
      </dgm:extLst>
    </dgm:pt>
    <dgm:pt modelId="{9E9896D4-49AB-4D25-923D-EFD5E9BE01D2}" type="parTrans" cxnId="{E5B0A35F-021D-4BE2-8976-8C2D7CC92588}">
      <dgm:prSet/>
      <dgm:spPr/>
      <dgm:t>
        <a:bodyPr/>
        <a:lstStyle/>
        <a:p>
          <a:endParaRPr lang="ru-RU"/>
        </a:p>
      </dgm:t>
    </dgm:pt>
    <dgm:pt modelId="{47467DCE-43B3-4B77-9187-016D5DBB9411}" type="sibTrans" cxnId="{E5B0A35F-021D-4BE2-8976-8C2D7CC92588}">
      <dgm:prSet/>
      <dgm:spPr/>
      <dgm:t>
        <a:bodyPr/>
        <a:lstStyle/>
        <a:p>
          <a:endParaRPr lang="ru-RU"/>
        </a:p>
      </dgm:t>
    </dgm:pt>
    <dgm:pt modelId="{51E98A10-894C-4E91-BB85-E3AD22CBA7EF}">
      <dgm:prSet phldrT="[Текст]" custT="1"/>
      <dgm:spPr>
        <a:ln>
          <a:solidFill>
            <a:schemeClr val="tx1"/>
          </a:solidFill>
        </a:ln>
      </dgm:spPr>
      <dgm:t>
        <a:bodyPr/>
        <a:lstStyle/>
        <a:p>
          <a:r>
            <a:rPr lang="ru-RU" sz="1400" dirty="0" smtClean="0">
              <a:latin typeface="Arial Black" panose="020B0A04020102020204" pitchFamily="34" charset="0"/>
            </a:rPr>
            <a:t>Информационно коммуникационная</a:t>
          </a:r>
          <a:endParaRPr lang="ru-RU" sz="1400" dirty="0">
            <a:latin typeface="Arial Black" panose="020B0A04020102020204" pitchFamily="34" charset="0"/>
          </a:endParaRPr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3" action="ppaction://hlinksldjump"/>
          </dgm14:cNvPr>
        </a:ext>
      </dgm:extLst>
    </dgm:pt>
    <dgm:pt modelId="{8252BE6C-F0C5-4B0E-A11E-A730E147F898}" type="parTrans" cxnId="{C66EAF28-2D72-4AFD-BF4B-824390CEC044}">
      <dgm:prSet/>
      <dgm:spPr/>
      <dgm:t>
        <a:bodyPr/>
        <a:lstStyle/>
        <a:p>
          <a:endParaRPr lang="ru-RU"/>
        </a:p>
      </dgm:t>
    </dgm:pt>
    <dgm:pt modelId="{C299EA45-DFF6-42DB-81F1-AB2AA2292AC7}" type="sibTrans" cxnId="{C66EAF28-2D72-4AFD-BF4B-824390CEC044}">
      <dgm:prSet/>
      <dgm:spPr/>
      <dgm:t>
        <a:bodyPr/>
        <a:lstStyle/>
        <a:p>
          <a:endParaRPr lang="ru-RU"/>
        </a:p>
      </dgm:t>
    </dgm:pt>
    <dgm:pt modelId="{C8E77D7E-EDDF-4FC9-9C36-1165F355AE42}">
      <dgm:prSet custT="1"/>
      <dgm:spPr>
        <a:ln>
          <a:solidFill>
            <a:schemeClr val="tx1"/>
          </a:solidFill>
        </a:ln>
      </dgm:spPr>
      <dgm:t>
        <a:bodyPr/>
        <a:lstStyle/>
        <a:p>
          <a:r>
            <a:rPr lang="ru-RU" sz="1800" dirty="0" err="1" smtClean="0">
              <a:latin typeface="Arial Black" panose="020B0A04020102020204" pitchFamily="34" charset="0"/>
            </a:rPr>
            <a:t>Здровьесберегающая</a:t>
          </a:r>
          <a:r>
            <a:rPr lang="ru-RU" sz="1800" dirty="0" smtClean="0">
              <a:latin typeface="Arial Black" panose="020B0A04020102020204" pitchFamily="34" charset="0"/>
            </a:rPr>
            <a:t> </a:t>
          </a:r>
          <a:endParaRPr lang="ru-RU" sz="1800" dirty="0">
            <a:latin typeface="Arial Black" panose="020B0A04020102020204" pitchFamily="34" charset="0"/>
          </a:endParaRPr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4" action="ppaction://hlinksldjump"/>
          </dgm14:cNvPr>
        </a:ext>
      </dgm:extLst>
    </dgm:pt>
    <dgm:pt modelId="{25D07D23-E05C-4A56-97E4-D3F35837B12E}" type="parTrans" cxnId="{E4BE497C-790F-40C7-9829-51DE238DB2CB}">
      <dgm:prSet/>
      <dgm:spPr/>
      <dgm:t>
        <a:bodyPr/>
        <a:lstStyle/>
        <a:p>
          <a:endParaRPr lang="ru-RU"/>
        </a:p>
      </dgm:t>
    </dgm:pt>
    <dgm:pt modelId="{42EBEE70-487F-4C4B-832F-C57848846211}" type="sibTrans" cxnId="{E4BE497C-790F-40C7-9829-51DE238DB2CB}">
      <dgm:prSet/>
      <dgm:spPr/>
      <dgm:t>
        <a:bodyPr/>
        <a:lstStyle/>
        <a:p>
          <a:endParaRPr lang="ru-RU"/>
        </a:p>
      </dgm:t>
    </dgm:pt>
    <dgm:pt modelId="{49C8B77F-5C03-44A4-A5E4-9345493151E3}">
      <dgm:prSet custT="1"/>
      <dgm:spPr>
        <a:ln>
          <a:solidFill>
            <a:schemeClr val="tx1"/>
          </a:solidFill>
        </a:ln>
      </dgm:spPr>
      <dgm:t>
        <a:bodyPr/>
        <a:lstStyle/>
        <a:p>
          <a:r>
            <a:rPr lang="ru-RU" sz="1800" dirty="0" smtClean="0">
              <a:latin typeface="Arial Black" panose="020B0A04020102020204" pitchFamily="34" charset="0"/>
            </a:rPr>
            <a:t>Проектная</a:t>
          </a:r>
          <a:endParaRPr lang="ru-RU" sz="1800" dirty="0">
            <a:latin typeface="Arial Black" panose="020B0A04020102020204" pitchFamily="34" charset="0"/>
          </a:endParaRPr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5" action="ppaction://hlinksldjump"/>
          </dgm14:cNvPr>
        </a:ext>
      </dgm:extLst>
    </dgm:pt>
    <dgm:pt modelId="{4E9E0D94-D9FD-4528-B78D-9AAA8BEA0509}" type="parTrans" cxnId="{8075AA1B-A5C8-4D3E-870F-648543745792}">
      <dgm:prSet/>
      <dgm:spPr/>
      <dgm:t>
        <a:bodyPr/>
        <a:lstStyle/>
        <a:p>
          <a:endParaRPr lang="ru-RU"/>
        </a:p>
      </dgm:t>
    </dgm:pt>
    <dgm:pt modelId="{A1886640-565A-433D-B815-32EB06DA69BD}" type="sibTrans" cxnId="{8075AA1B-A5C8-4D3E-870F-648543745792}">
      <dgm:prSet/>
      <dgm:spPr/>
      <dgm:t>
        <a:bodyPr/>
        <a:lstStyle/>
        <a:p>
          <a:endParaRPr lang="ru-RU"/>
        </a:p>
      </dgm:t>
    </dgm:pt>
    <dgm:pt modelId="{F58D9220-B008-4261-B30F-0C7AD6784875}">
      <dgm:prSet custT="1"/>
      <dgm:spPr>
        <a:ln>
          <a:solidFill>
            <a:schemeClr val="tx1"/>
          </a:solidFill>
        </a:ln>
      </dgm:spPr>
      <dgm:t>
        <a:bodyPr/>
        <a:lstStyle/>
        <a:p>
          <a:r>
            <a:rPr lang="ru-RU" sz="1800" dirty="0" smtClean="0">
              <a:latin typeface="Arial Black" panose="020B0A04020102020204" pitchFamily="34" charset="0"/>
            </a:rPr>
            <a:t>Развивающее обучение</a:t>
          </a:r>
          <a:endParaRPr lang="ru-RU" sz="1800" dirty="0">
            <a:latin typeface="Arial Black" panose="020B0A04020102020204" pitchFamily="34" charset="0"/>
          </a:endParaRPr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6" action="ppaction://hlinksldjump"/>
          </dgm14:cNvPr>
        </a:ext>
      </dgm:extLst>
    </dgm:pt>
    <dgm:pt modelId="{EC6D40E0-6DB3-4F13-9C3F-3E8ABB737192}" type="parTrans" cxnId="{B788487A-DD30-470B-8C08-A2FAD8D23E66}">
      <dgm:prSet/>
      <dgm:spPr/>
      <dgm:t>
        <a:bodyPr/>
        <a:lstStyle/>
        <a:p>
          <a:endParaRPr lang="ru-RU"/>
        </a:p>
      </dgm:t>
    </dgm:pt>
    <dgm:pt modelId="{8E621295-FA27-4572-98D2-DA41848F069E}" type="sibTrans" cxnId="{B788487A-DD30-470B-8C08-A2FAD8D23E66}">
      <dgm:prSet/>
      <dgm:spPr/>
      <dgm:t>
        <a:bodyPr/>
        <a:lstStyle/>
        <a:p>
          <a:endParaRPr lang="ru-RU"/>
        </a:p>
      </dgm:t>
    </dgm:pt>
    <dgm:pt modelId="{457EE9C4-B21D-46F3-ACBF-B617F34512D6}">
      <dgm:prSet custT="1"/>
      <dgm:spPr>
        <a:ln>
          <a:solidFill>
            <a:schemeClr val="tx1"/>
          </a:solidFill>
        </a:ln>
      </dgm:spPr>
      <dgm:t>
        <a:bodyPr/>
        <a:lstStyle/>
        <a:p>
          <a:r>
            <a:rPr lang="ru-RU" sz="1600" dirty="0" smtClean="0">
              <a:latin typeface="Arial Black" panose="020B0A04020102020204" pitchFamily="34" charset="0"/>
            </a:rPr>
            <a:t>Исследовательская деятельность</a:t>
          </a:r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7" action="ppaction://hlinksldjump"/>
          </dgm14:cNvPr>
        </a:ext>
      </dgm:extLst>
    </dgm:pt>
    <dgm:pt modelId="{F99E02CD-F067-4831-9328-808750FA82C2}" type="parTrans" cxnId="{2EB91685-8D07-47EF-BB9A-F5D1F079C6AD}">
      <dgm:prSet/>
      <dgm:spPr/>
      <dgm:t>
        <a:bodyPr/>
        <a:lstStyle/>
        <a:p>
          <a:endParaRPr lang="ru-RU"/>
        </a:p>
      </dgm:t>
    </dgm:pt>
    <dgm:pt modelId="{32410479-AC7D-49B7-B1F8-D6EEE1A26263}" type="sibTrans" cxnId="{2EB91685-8D07-47EF-BB9A-F5D1F079C6AD}">
      <dgm:prSet/>
      <dgm:spPr/>
      <dgm:t>
        <a:bodyPr/>
        <a:lstStyle/>
        <a:p>
          <a:endParaRPr lang="ru-RU"/>
        </a:p>
      </dgm:t>
    </dgm:pt>
    <dgm:pt modelId="{B5D699C8-9DBA-44D9-A021-B68ADCECAA7F}">
      <dgm:prSet custT="1"/>
      <dgm:spPr>
        <a:ln>
          <a:solidFill>
            <a:schemeClr val="tx1"/>
          </a:solidFill>
        </a:ln>
      </dgm:spPr>
      <dgm:t>
        <a:bodyPr/>
        <a:lstStyle/>
        <a:p>
          <a:r>
            <a:rPr lang="ru-RU" sz="1800" dirty="0" smtClean="0">
              <a:latin typeface="Arial Black" panose="020B0A04020102020204" pitchFamily="34" charset="0"/>
            </a:rPr>
            <a:t>Групповая</a:t>
          </a:r>
          <a:endParaRPr lang="ru-RU" sz="1800" dirty="0">
            <a:latin typeface="Arial Black" panose="020B0A04020102020204" pitchFamily="34" charset="0"/>
          </a:endParaRPr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8" action="ppaction://hlinksldjump"/>
          </dgm14:cNvPr>
        </a:ext>
      </dgm:extLst>
    </dgm:pt>
    <dgm:pt modelId="{60F0A2F5-81DC-44ED-8BEF-369493019AAD}" type="parTrans" cxnId="{3056CB19-ED55-4B8C-A3D8-6EAEEB885DBB}">
      <dgm:prSet/>
      <dgm:spPr/>
      <dgm:t>
        <a:bodyPr/>
        <a:lstStyle/>
        <a:p>
          <a:endParaRPr lang="ru-RU"/>
        </a:p>
      </dgm:t>
    </dgm:pt>
    <dgm:pt modelId="{7D1D4CE2-9BE4-40B2-9A9E-CFE4FAF57D18}" type="sibTrans" cxnId="{3056CB19-ED55-4B8C-A3D8-6EAEEB885DBB}">
      <dgm:prSet/>
      <dgm:spPr/>
      <dgm:t>
        <a:bodyPr/>
        <a:lstStyle/>
        <a:p>
          <a:endParaRPr lang="ru-RU"/>
        </a:p>
      </dgm:t>
    </dgm:pt>
    <dgm:pt modelId="{E12DDC49-FA1C-4D01-ACE4-481B1AEB342F}">
      <dgm:prSet custT="1"/>
      <dgm:spPr>
        <a:ln>
          <a:solidFill>
            <a:schemeClr val="tx1"/>
          </a:solidFill>
        </a:ln>
      </dgm:spPr>
      <dgm:t>
        <a:bodyPr/>
        <a:lstStyle/>
        <a:p>
          <a:r>
            <a:rPr lang="ru-RU" sz="1800" dirty="0" smtClean="0">
              <a:latin typeface="Arial Black" panose="020B0A04020102020204" pitchFamily="34" charset="0"/>
            </a:rPr>
            <a:t>Интерактивные</a:t>
          </a:r>
          <a:endParaRPr lang="ru-RU" sz="1800" dirty="0">
            <a:latin typeface="Arial Black" panose="020B0A04020102020204" pitchFamily="34" charset="0"/>
          </a:endParaRPr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9" action="ppaction://hlinksldjump"/>
          </dgm14:cNvPr>
        </a:ext>
      </dgm:extLst>
    </dgm:pt>
    <dgm:pt modelId="{8704FC5C-768D-4FEE-A6D4-623AC816350B}" type="parTrans" cxnId="{EB213E03-BA32-4629-9DDA-FB7BD4354BBD}">
      <dgm:prSet/>
      <dgm:spPr/>
      <dgm:t>
        <a:bodyPr/>
        <a:lstStyle/>
        <a:p>
          <a:endParaRPr lang="ru-RU"/>
        </a:p>
      </dgm:t>
    </dgm:pt>
    <dgm:pt modelId="{B2B4E84B-F829-4125-8167-959FD5B50B04}" type="sibTrans" cxnId="{EB213E03-BA32-4629-9DDA-FB7BD4354BBD}">
      <dgm:prSet/>
      <dgm:spPr/>
      <dgm:t>
        <a:bodyPr/>
        <a:lstStyle/>
        <a:p>
          <a:endParaRPr lang="ru-RU"/>
        </a:p>
      </dgm:t>
    </dgm:pt>
    <dgm:pt modelId="{20E460EA-C946-478F-84AB-37751795B3E8}" type="pres">
      <dgm:prSet presAssocID="{12991C8F-FDED-4AA7-A69A-EC6085C71F9D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0ACD991-034E-4264-9220-FDA18EEFDB58}" type="pres">
      <dgm:prSet presAssocID="{E437CEDE-4F51-4F6A-9B79-D5A0265C6254}" presName="centerShape" presStyleLbl="node0" presStyleIdx="0" presStyleCnt="1" custScaleX="248432" custScaleY="164501" custLinFactNeighborX="3358" custLinFactNeighborY="373"/>
      <dgm:spPr>
        <a:prstGeom prst="irregularSeal1">
          <a:avLst/>
        </a:prstGeom>
      </dgm:spPr>
      <dgm:t>
        <a:bodyPr/>
        <a:lstStyle/>
        <a:p>
          <a:endParaRPr lang="ru-RU"/>
        </a:p>
      </dgm:t>
    </dgm:pt>
    <dgm:pt modelId="{B256CDF7-E008-494C-9735-11EC17E8DAA5}" type="pres">
      <dgm:prSet presAssocID="{6F6AEF16-3503-411F-8E33-3670A5EFDB7F}" presName="node" presStyleLbl="node1" presStyleIdx="0" presStyleCnt="9" custScaleX="354903" custScaleY="118301" custRadScaleRad="100127" custRadScaleInc="-1315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282CD8B-6B74-4329-88AA-33B779AD12FC}" type="pres">
      <dgm:prSet presAssocID="{6F6AEF16-3503-411F-8E33-3670A5EFDB7F}" presName="dummy" presStyleCnt="0"/>
      <dgm:spPr/>
    </dgm:pt>
    <dgm:pt modelId="{B68F96BB-7C31-40E5-883B-61C8CB12E3C1}" type="pres">
      <dgm:prSet presAssocID="{A4594F3E-99BE-48B2-9ABF-C089415E9C83}" presName="sibTrans" presStyleLbl="sibTrans2D1" presStyleIdx="0" presStyleCnt="9"/>
      <dgm:spPr/>
      <dgm:t>
        <a:bodyPr/>
        <a:lstStyle/>
        <a:p>
          <a:endParaRPr lang="ru-RU"/>
        </a:p>
      </dgm:t>
    </dgm:pt>
    <dgm:pt modelId="{37733E4A-9729-4D5C-822E-8B19B0D4CEB2}" type="pres">
      <dgm:prSet presAssocID="{C70B4974-CDE5-402B-9130-493600C57352}" presName="node" presStyleLbl="node1" presStyleIdx="1" presStyleCnt="9" custScaleX="354903" custScaleY="118301" custRadScaleRad="135398" custRadScaleInc="15812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D38CAE8-8B56-4523-A18E-C81999883272}" type="pres">
      <dgm:prSet presAssocID="{C70B4974-CDE5-402B-9130-493600C57352}" presName="dummy" presStyleCnt="0"/>
      <dgm:spPr/>
    </dgm:pt>
    <dgm:pt modelId="{7E448861-D873-4EE4-9954-49738A5FA5E5}" type="pres">
      <dgm:prSet presAssocID="{47467DCE-43B3-4B77-9187-016D5DBB9411}" presName="sibTrans" presStyleLbl="sibTrans2D1" presStyleIdx="1" presStyleCnt="9"/>
      <dgm:spPr/>
      <dgm:t>
        <a:bodyPr/>
        <a:lstStyle/>
        <a:p>
          <a:endParaRPr lang="ru-RU"/>
        </a:p>
      </dgm:t>
    </dgm:pt>
    <dgm:pt modelId="{0A81934C-592D-4A4F-AA55-1B0EC1969887}" type="pres">
      <dgm:prSet presAssocID="{51E98A10-894C-4E91-BB85-E3AD22CBA7EF}" presName="node" presStyleLbl="node1" presStyleIdx="2" presStyleCnt="9" custScaleX="354903" custScaleY="118301" custRadScaleRad="172677" custRadScaleInc="4264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6E921C4-9768-4267-ABF2-6139E7DA3FA1}" type="pres">
      <dgm:prSet presAssocID="{51E98A10-894C-4E91-BB85-E3AD22CBA7EF}" presName="dummy" presStyleCnt="0"/>
      <dgm:spPr/>
    </dgm:pt>
    <dgm:pt modelId="{0A84D61D-74F9-4CCA-80A3-331FB97183C7}" type="pres">
      <dgm:prSet presAssocID="{C299EA45-DFF6-42DB-81F1-AB2AA2292AC7}" presName="sibTrans" presStyleLbl="sibTrans2D1" presStyleIdx="2" presStyleCnt="9"/>
      <dgm:spPr/>
      <dgm:t>
        <a:bodyPr/>
        <a:lstStyle/>
        <a:p>
          <a:endParaRPr lang="ru-RU"/>
        </a:p>
      </dgm:t>
    </dgm:pt>
    <dgm:pt modelId="{748A376F-C3C4-4E5C-AB18-6732230AF9EA}" type="pres">
      <dgm:prSet presAssocID="{C8E77D7E-EDDF-4FC9-9C36-1165F355AE42}" presName="node" presStyleLbl="node1" presStyleIdx="3" presStyleCnt="9" custScaleX="354903" custScaleY="118301" custRadScaleRad="183505" custRadScaleInc="-11033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9075EE2-A0F1-49EA-A763-C33F526FA85E}" type="pres">
      <dgm:prSet presAssocID="{C8E77D7E-EDDF-4FC9-9C36-1165F355AE42}" presName="dummy" presStyleCnt="0"/>
      <dgm:spPr/>
    </dgm:pt>
    <dgm:pt modelId="{FEA4FE58-1D0E-4144-896D-AA08A13442E3}" type="pres">
      <dgm:prSet presAssocID="{42EBEE70-487F-4C4B-832F-C57848846211}" presName="sibTrans" presStyleLbl="sibTrans2D1" presStyleIdx="3" presStyleCnt="9"/>
      <dgm:spPr/>
      <dgm:t>
        <a:bodyPr/>
        <a:lstStyle/>
        <a:p>
          <a:endParaRPr lang="ru-RU"/>
        </a:p>
      </dgm:t>
    </dgm:pt>
    <dgm:pt modelId="{3CDE0978-AB3F-4634-8EBC-33F8C444F553}" type="pres">
      <dgm:prSet presAssocID="{49C8B77F-5C03-44A4-A5E4-9345493151E3}" presName="node" presStyleLbl="node1" presStyleIdx="4" presStyleCnt="9" custScaleX="354903" custScaleY="118301" custRadScaleRad="125411" custRadScaleInc="-16867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FDB1A63-4FCE-4FD4-9576-C446F59ECBAA}" type="pres">
      <dgm:prSet presAssocID="{49C8B77F-5C03-44A4-A5E4-9345493151E3}" presName="dummy" presStyleCnt="0"/>
      <dgm:spPr/>
    </dgm:pt>
    <dgm:pt modelId="{C4A0889F-344C-4D4A-A72F-815CC4C0E4F6}" type="pres">
      <dgm:prSet presAssocID="{A1886640-565A-433D-B815-32EB06DA69BD}" presName="sibTrans" presStyleLbl="sibTrans2D1" presStyleIdx="4" presStyleCnt="9"/>
      <dgm:spPr/>
      <dgm:t>
        <a:bodyPr/>
        <a:lstStyle/>
        <a:p>
          <a:endParaRPr lang="ru-RU"/>
        </a:p>
      </dgm:t>
    </dgm:pt>
    <dgm:pt modelId="{27CCCDB8-82A3-4936-8262-A9E9683A9071}" type="pres">
      <dgm:prSet presAssocID="{F58D9220-B008-4261-B30F-0C7AD6784875}" presName="node" presStyleLbl="node1" presStyleIdx="5" presStyleCnt="9" custScaleX="354903" custScaleY="118301" custRadScaleRad="117848" custRadScaleInc="12385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9B7B497-BA1A-4408-9028-DC0A6A1ECD2F}" type="pres">
      <dgm:prSet presAssocID="{F58D9220-B008-4261-B30F-0C7AD6784875}" presName="dummy" presStyleCnt="0"/>
      <dgm:spPr/>
    </dgm:pt>
    <dgm:pt modelId="{BDCD5CCF-F59F-4E7E-93A3-8348BF05810A}" type="pres">
      <dgm:prSet presAssocID="{8E621295-FA27-4572-98D2-DA41848F069E}" presName="sibTrans" presStyleLbl="sibTrans2D1" presStyleIdx="5" presStyleCnt="9"/>
      <dgm:spPr/>
      <dgm:t>
        <a:bodyPr/>
        <a:lstStyle/>
        <a:p>
          <a:endParaRPr lang="ru-RU"/>
        </a:p>
      </dgm:t>
    </dgm:pt>
    <dgm:pt modelId="{D3EE9E10-AA09-44DB-8785-5A709EB9B95D}" type="pres">
      <dgm:prSet presAssocID="{457EE9C4-B21D-46F3-ACBF-B617F34512D6}" presName="node" presStyleLbl="node1" presStyleIdx="6" presStyleCnt="9" custScaleX="383005" custScaleY="118301" custRadScaleRad="155499" custRadScaleInc="10453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A92486A-A6A6-4FAC-B6D3-F558177BCCFF}" type="pres">
      <dgm:prSet presAssocID="{457EE9C4-B21D-46F3-ACBF-B617F34512D6}" presName="dummy" presStyleCnt="0"/>
      <dgm:spPr/>
    </dgm:pt>
    <dgm:pt modelId="{6C8ABE9F-4956-4264-806A-6B6E2C5F5A2C}" type="pres">
      <dgm:prSet presAssocID="{32410479-AC7D-49B7-B1F8-D6EEE1A26263}" presName="sibTrans" presStyleLbl="sibTrans2D1" presStyleIdx="6" presStyleCnt="9"/>
      <dgm:spPr/>
      <dgm:t>
        <a:bodyPr/>
        <a:lstStyle/>
        <a:p>
          <a:endParaRPr lang="ru-RU"/>
        </a:p>
      </dgm:t>
    </dgm:pt>
    <dgm:pt modelId="{3D0EF242-B8A7-4B98-8809-A314CCEE5A06}" type="pres">
      <dgm:prSet presAssocID="{B5D699C8-9DBA-44D9-A021-B68ADCECAA7F}" presName="node" presStyleLbl="node1" presStyleIdx="7" presStyleCnt="9" custScaleX="354903" custScaleY="118301" custRadScaleRad="172733" custRadScaleInc="-4084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86B4052-A1CC-4A13-AE8B-8296219E7CBB}" type="pres">
      <dgm:prSet presAssocID="{B5D699C8-9DBA-44D9-A021-B68ADCECAA7F}" presName="dummy" presStyleCnt="0"/>
      <dgm:spPr/>
    </dgm:pt>
    <dgm:pt modelId="{8BE364EE-4E97-4B72-AB0C-38CEFEF27946}" type="pres">
      <dgm:prSet presAssocID="{7D1D4CE2-9BE4-40B2-9A9E-CFE4FAF57D18}" presName="sibTrans" presStyleLbl="sibTrans2D1" presStyleIdx="7" presStyleCnt="9"/>
      <dgm:spPr/>
      <dgm:t>
        <a:bodyPr/>
        <a:lstStyle/>
        <a:p>
          <a:endParaRPr lang="ru-RU"/>
        </a:p>
      </dgm:t>
    </dgm:pt>
    <dgm:pt modelId="{3DBBF866-6319-43D2-9F8E-DBB32972AEAB}" type="pres">
      <dgm:prSet presAssocID="{E12DDC49-FA1C-4D01-ACE4-481B1AEB342F}" presName="node" presStyleLbl="node1" presStyleIdx="8" presStyleCnt="9" custScaleX="354903" custScaleY="118301" custRadScaleRad="143683" custRadScaleInc="-16167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F4A8B7F-704B-48CD-9CBA-1C15DA25B81D}" type="pres">
      <dgm:prSet presAssocID="{E12DDC49-FA1C-4D01-ACE4-481B1AEB342F}" presName="dummy" presStyleCnt="0"/>
      <dgm:spPr/>
    </dgm:pt>
    <dgm:pt modelId="{401ABD19-F5EA-4440-84DD-8F63E747A51D}" type="pres">
      <dgm:prSet presAssocID="{B2B4E84B-F829-4125-8167-959FD5B50B04}" presName="sibTrans" presStyleLbl="sibTrans2D1" presStyleIdx="8" presStyleCnt="9"/>
      <dgm:spPr/>
      <dgm:t>
        <a:bodyPr/>
        <a:lstStyle/>
        <a:p>
          <a:endParaRPr lang="ru-RU"/>
        </a:p>
      </dgm:t>
    </dgm:pt>
  </dgm:ptLst>
  <dgm:cxnLst>
    <dgm:cxn modelId="{DE72BB76-2040-4705-A131-67A46CBF9236}" type="presOf" srcId="{6F6AEF16-3503-411F-8E33-3670A5EFDB7F}" destId="{B256CDF7-E008-494C-9735-11EC17E8DAA5}" srcOrd="0" destOrd="0" presId="urn:microsoft.com/office/officeart/2005/8/layout/radial6"/>
    <dgm:cxn modelId="{3056CB19-ED55-4B8C-A3D8-6EAEEB885DBB}" srcId="{E437CEDE-4F51-4F6A-9B79-D5A0265C6254}" destId="{B5D699C8-9DBA-44D9-A021-B68ADCECAA7F}" srcOrd="7" destOrd="0" parTransId="{60F0A2F5-81DC-44ED-8BEF-369493019AAD}" sibTransId="{7D1D4CE2-9BE4-40B2-9A9E-CFE4FAF57D18}"/>
    <dgm:cxn modelId="{DDB17794-0E78-463B-8255-185C444BC9E8}" type="presOf" srcId="{E12DDC49-FA1C-4D01-ACE4-481B1AEB342F}" destId="{3DBBF866-6319-43D2-9F8E-DBB32972AEAB}" srcOrd="0" destOrd="0" presId="urn:microsoft.com/office/officeart/2005/8/layout/radial6"/>
    <dgm:cxn modelId="{9F9E8F8E-AD77-414B-897A-B1754C8A9A69}" srcId="{E437CEDE-4F51-4F6A-9B79-D5A0265C6254}" destId="{6F6AEF16-3503-411F-8E33-3670A5EFDB7F}" srcOrd="0" destOrd="0" parTransId="{BC25B1F0-26D6-4EDD-89B2-798DA5317321}" sibTransId="{A4594F3E-99BE-48B2-9ABF-C089415E9C83}"/>
    <dgm:cxn modelId="{23852836-1EB5-42E3-8FD9-B8C74B3846FA}" type="presOf" srcId="{51E98A10-894C-4E91-BB85-E3AD22CBA7EF}" destId="{0A81934C-592D-4A4F-AA55-1B0EC1969887}" srcOrd="0" destOrd="0" presId="urn:microsoft.com/office/officeart/2005/8/layout/radial6"/>
    <dgm:cxn modelId="{305DD0DD-2F1E-469C-897F-4FED9291F062}" type="presOf" srcId="{F58D9220-B008-4261-B30F-0C7AD6784875}" destId="{27CCCDB8-82A3-4936-8262-A9E9683A9071}" srcOrd="0" destOrd="0" presId="urn:microsoft.com/office/officeart/2005/8/layout/radial6"/>
    <dgm:cxn modelId="{E4BE497C-790F-40C7-9829-51DE238DB2CB}" srcId="{E437CEDE-4F51-4F6A-9B79-D5A0265C6254}" destId="{C8E77D7E-EDDF-4FC9-9C36-1165F355AE42}" srcOrd="3" destOrd="0" parTransId="{25D07D23-E05C-4A56-97E4-D3F35837B12E}" sibTransId="{42EBEE70-487F-4C4B-832F-C57848846211}"/>
    <dgm:cxn modelId="{84C0B033-7314-46A3-9B9E-1F19A2A661CF}" srcId="{12991C8F-FDED-4AA7-A69A-EC6085C71F9D}" destId="{E437CEDE-4F51-4F6A-9B79-D5A0265C6254}" srcOrd="0" destOrd="0" parTransId="{2477931E-09F4-4264-A0BB-C7C821D326EA}" sibTransId="{46BA4957-C0AF-496B-B30E-4C59EFE4CE8C}"/>
    <dgm:cxn modelId="{27F3A50F-9BE8-428D-B731-77AB1B6C1168}" type="presOf" srcId="{A1886640-565A-433D-B815-32EB06DA69BD}" destId="{C4A0889F-344C-4D4A-A72F-815CC4C0E4F6}" srcOrd="0" destOrd="0" presId="urn:microsoft.com/office/officeart/2005/8/layout/radial6"/>
    <dgm:cxn modelId="{CEDDF3F7-70CE-47B1-85D1-127B9D73EFBD}" type="presOf" srcId="{49C8B77F-5C03-44A4-A5E4-9345493151E3}" destId="{3CDE0978-AB3F-4634-8EBC-33F8C444F553}" srcOrd="0" destOrd="0" presId="urn:microsoft.com/office/officeart/2005/8/layout/radial6"/>
    <dgm:cxn modelId="{CA32AB2A-4644-43CB-8271-9DA5FAD2BB01}" type="presOf" srcId="{C70B4974-CDE5-402B-9130-493600C57352}" destId="{37733E4A-9729-4D5C-822E-8B19B0D4CEB2}" srcOrd="0" destOrd="0" presId="urn:microsoft.com/office/officeart/2005/8/layout/radial6"/>
    <dgm:cxn modelId="{FE11840C-3610-4AC4-BCB8-BA0A0AD5E4AA}" type="presOf" srcId="{E437CEDE-4F51-4F6A-9B79-D5A0265C6254}" destId="{30ACD991-034E-4264-9220-FDA18EEFDB58}" srcOrd="0" destOrd="0" presId="urn:microsoft.com/office/officeart/2005/8/layout/radial6"/>
    <dgm:cxn modelId="{09303D01-B3F4-4F0C-9FE8-5AC1328111EE}" type="presOf" srcId="{A4594F3E-99BE-48B2-9ABF-C089415E9C83}" destId="{B68F96BB-7C31-40E5-883B-61C8CB12E3C1}" srcOrd="0" destOrd="0" presId="urn:microsoft.com/office/officeart/2005/8/layout/radial6"/>
    <dgm:cxn modelId="{9E1E54E5-0115-4CEC-BAA8-8650856754BF}" type="presOf" srcId="{C299EA45-DFF6-42DB-81F1-AB2AA2292AC7}" destId="{0A84D61D-74F9-4CCA-80A3-331FB97183C7}" srcOrd="0" destOrd="0" presId="urn:microsoft.com/office/officeart/2005/8/layout/radial6"/>
    <dgm:cxn modelId="{E03D5D71-452D-4A3D-8F8C-F883EF7DE9BB}" type="presOf" srcId="{B2B4E84B-F829-4125-8167-959FD5B50B04}" destId="{401ABD19-F5EA-4440-84DD-8F63E747A51D}" srcOrd="0" destOrd="0" presId="urn:microsoft.com/office/officeart/2005/8/layout/radial6"/>
    <dgm:cxn modelId="{B05F71EB-4F93-4CA3-A244-3F3193F9731E}" type="presOf" srcId="{32410479-AC7D-49B7-B1F8-D6EEE1A26263}" destId="{6C8ABE9F-4956-4264-806A-6B6E2C5F5A2C}" srcOrd="0" destOrd="0" presId="urn:microsoft.com/office/officeart/2005/8/layout/radial6"/>
    <dgm:cxn modelId="{B788487A-DD30-470B-8C08-A2FAD8D23E66}" srcId="{E437CEDE-4F51-4F6A-9B79-D5A0265C6254}" destId="{F58D9220-B008-4261-B30F-0C7AD6784875}" srcOrd="5" destOrd="0" parTransId="{EC6D40E0-6DB3-4F13-9C3F-3E8ABB737192}" sibTransId="{8E621295-FA27-4572-98D2-DA41848F069E}"/>
    <dgm:cxn modelId="{E5B0A35F-021D-4BE2-8976-8C2D7CC92588}" srcId="{E437CEDE-4F51-4F6A-9B79-D5A0265C6254}" destId="{C70B4974-CDE5-402B-9130-493600C57352}" srcOrd="1" destOrd="0" parTransId="{9E9896D4-49AB-4D25-923D-EFD5E9BE01D2}" sibTransId="{47467DCE-43B3-4B77-9187-016D5DBB9411}"/>
    <dgm:cxn modelId="{2EB91685-8D07-47EF-BB9A-F5D1F079C6AD}" srcId="{E437CEDE-4F51-4F6A-9B79-D5A0265C6254}" destId="{457EE9C4-B21D-46F3-ACBF-B617F34512D6}" srcOrd="6" destOrd="0" parTransId="{F99E02CD-F067-4831-9328-808750FA82C2}" sibTransId="{32410479-AC7D-49B7-B1F8-D6EEE1A26263}"/>
    <dgm:cxn modelId="{A6FC5F83-325B-41DD-91F4-B596A96C6E92}" type="presOf" srcId="{457EE9C4-B21D-46F3-ACBF-B617F34512D6}" destId="{D3EE9E10-AA09-44DB-8785-5A709EB9B95D}" srcOrd="0" destOrd="0" presId="urn:microsoft.com/office/officeart/2005/8/layout/radial6"/>
    <dgm:cxn modelId="{03967E6E-6E32-4621-ADB5-9E8E70D92121}" type="presOf" srcId="{42EBEE70-487F-4C4B-832F-C57848846211}" destId="{FEA4FE58-1D0E-4144-896D-AA08A13442E3}" srcOrd="0" destOrd="0" presId="urn:microsoft.com/office/officeart/2005/8/layout/radial6"/>
    <dgm:cxn modelId="{D3E7325B-3B35-4450-86BC-7C890D65EA37}" type="presOf" srcId="{8E621295-FA27-4572-98D2-DA41848F069E}" destId="{BDCD5CCF-F59F-4E7E-93A3-8348BF05810A}" srcOrd="0" destOrd="0" presId="urn:microsoft.com/office/officeart/2005/8/layout/radial6"/>
    <dgm:cxn modelId="{AD47A991-79F7-40DD-A1C2-4FE721ACB1CD}" type="presOf" srcId="{7D1D4CE2-9BE4-40B2-9A9E-CFE4FAF57D18}" destId="{8BE364EE-4E97-4B72-AB0C-38CEFEF27946}" srcOrd="0" destOrd="0" presId="urn:microsoft.com/office/officeart/2005/8/layout/radial6"/>
    <dgm:cxn modelId="{7BF8A585-3EDF-4AEB-8E58-DD7479AE4738}" type="presOf" srcId="{C8E77D7E-EDDF-4FC9-9C36-1165F355AE42}" destId="{748A376F-C3C4-4E5C-AB18-6732230AF9EA}" srcOrd="0" destOrd="0" presId="urn:microsoft.com/office/officeart/2005/8/layout/radial6"/>
    <dgm:cxn modelId="{FC75008D-A252-458D-91A7-99E5EADE271F}" type="presOf" srcId="{B5D699C8-9DBA-44D9-A021-B68ADCECAA7F}" destId="{3D0EF242-B8A7-4B98-8809-A314CCEE5A06}" srcOrd="0" destOrd="0" presId="urn:microsoft.com/office/officeart/2005/8/layout/radial6"/>
    <dgm:cxn modelId="{8075AA1B-A5C8-4D3E-870F-648543745792}" srcId="{E437CEDE-4F51-4F6A-9B79-D5A0265C6254}" destId="{49C8B77F-5C03-44A4-A5E4-9345493151E3}" srcOrd="4" destOrd="0" parTransId="{4E9E0D94-D9FD-4528-B78D-9AAA8BEA0509}" sibTransId="{A1886640-565A-433D-B815-32EB06DA69BD}"/>
    <dgm:cxn modelId="{C01B5AF0-B850-456B-9457-A40386D86827}" type="presOf" srcId="{47467DCE-43B3-4B77-9187-016D5DBB9411}" destId="{7E448861-D873-4EE4-9954-49738A5FA5E5}" srcOrd="0" destOrd="0" presId="urn:microsoft.com/office/officeart/2005/8/layout/radial6"/>
    <dgm:cxn modelId="{AA49C5BA-BA2C-424D-A3FC-1F8F0547DAD7}" type="presOf" srcId="{12991C8F-FDED-4AA7-A69A-EC6085C71F9D}" destId="{20E460EA-C946-478F-84AB-37751795B3E8}" srcOrd="0" destOrd="0" presId="urn:microsoft.com/office/officeart/2005/8/layout/radial6"/>
    <dgm:cxn modelId="{C66EAF28-2D72-4AFD-BF4B-824390CEC044}" srcId="{E437CEDE-4F51-4F6A-9B79-D5A0265C6254}" destId="{51E98A10-894C-4E91-BB85-E3AD22CBA7EF}" srcOrd="2" destOrd="0" parTransId="{8252BE6C-F0C5-4B0E-A11E-A730E147F898}" sibTransId="{C299EA45-DFF6-42DB-81F1-AB2AA2292AC7}"/>
    <dgm:cxn modelId="{EB213E03-BA32-4629-9DDA-FB7BD4354BBD}" srcId="{E437CEDE-4F51-4F6A-9B79-D5A0265C6254}" destId="{E12DDC49-FA1C-4D01-ACE4-481B1AEB342F}" srcOrd="8" destOrd="0" parTransId="{8704FC5C-768D-4FEE-A6D4-623AC816350B}" sibTransId="{B2B4E84B-F829-4125-8167-959FD5B50B04}"/>
    <dgm:cxn modelId="{7CF9E575-293E-4A73-8D39-38E805ACEE05}" type="presParOf" srcId="{20E460EA-C946-478F-84AB-37751795B3E8}" destId="{30ACD991-034E-4264-9220-FDA18EEFDB58}" srcOrd="0" destOrd="0" presId="urn:microsoft.com/office/officeart/2005/8/layout/radial6"/>
    <dgm:cxn modelId="{59BC335B-AB3B-46F6-8A59-667DE2B91490}" type="presParOf" srcId="{20E460EA-C946-478F-84AB-37751795B3E8}" destId="{B256CDF7-E008-494C-9735-11EC17E8DAA5}" srcOrd="1" destOrd="0" presId="urn:microsoft.com/office/officeart/2005/8/layout/radial6"/>
    <dgm:cxn modelId="{2A06C1D1-4CFF-4051-BF5F-C6C0CFDD14D1}" type="presParOf" srcId="{20E460EA-C946-478F-84AB-37751795B3E8}" destId="{C282CD8B-6B74-4329-88AA-33B779AD12FC}" srcOrd="2" destOrd="0" presId="urn:microsoft.com/office/officeart/2005/8/layout/radial6"/>
    <dgm:cxn modelId="{2AF71701-AC27-485D-A058-CF78146CC618}" type="presParOf" srcId="{20E460EA-C946-478F-84AB-37751795B3E8}" destId="{B68F96BB-7C31-40E5-883B-61C8CB12E3C1}" srcOrd="3" destOrd="0" presId="urn:microsoft.com/office/officeart/2005/8/layout/radial6"/>
    <dgm:cxn modelId="{D16481C9-7DF0-407F-AE32-1F99C727E9A5}" type="presParOf" srcId="{20E460EA-C946-478F-84AB-37751795B3E8}" destId="{37733E4A-9729-4D5C-822E-8B19B0D4CEB2}" srcOrd="4" destOrd="0" presId="urn:microsoft.com/office/officeart/2005/8/layout/radial6"/>
    <dgm:cxn modelId="{55FDB8F7-A32D-45B9-9127-0CE872076EC2}" type="presParOf" srcId="{20E460EA-C946-478F-84AB-37751795B3E8}" destId="{5D38CAE8-8B56-4523-A18E-C81999883272}" srcOrd="5" destOrd="0" presId="urn:microsoft.com/office/officeart/2005/8/layout/radial6"/>
    <dgm:cxn modelId="{F3026A47-E13B-441E-9FBA-5946788BAD9D}" type="presParOf" srcId="{20E460EA-C946-478F-84AB-37751795B3E8}" destId="{7E448861-D873-4EE4-9954-49738A5FA5E5}" srcOrd="6" destOrd="0" presId="urn:microsoft.com/office/officeart/2005/8/layout/radial6"/>
    <dgm:cxn modelId="{64DC2E1D-E54C-4216-A106-7C57ABB5B903}" type="presParOf" srcId="{20E460EA-C946-478F-84AB-37751795B3E8}" destId="{0A81934C-592D-4A4F-AA55-1B0EC1969887}" srcOrd="7" destOrd="0" presId="urn:microsoft.com/office/officeart/2005/8/layout/radial6"/>
    <dgm:cxn modelId="{6F003702-6E8F-4A98-A5B3-439C992FD9A3}" type="presParOf" srcId="{20E460EA-C946-478F-84AB-37751795B3E8}" destId="{C6E921C4-9768-4267-ABF2-6139E7DA3FA1}" srcOrd="8" destOrd="0" presId="urn:microsoft.com/office/officeart/2005/8/layout/radial6"/>
    <dgm:cxn modelId="{CD9EA780-BA2C-4B95-9601-354CBB8CAAA5}" type="presParOf" srcId="{20E460EA-C946-478F-84AB-37751795B3E8}" destId="{0A84D61D-74F9-4CCA-80A3-331FB97183C7}" srcOrd="9" destOrd="0" presId="urn:microsoft.com/office/officeart/2005/8/layout/radial6"/>
    <dgm:cxn modelId="{5172782B-1F80-40CE-8D02-2AFFFBDEDD2A}" type="presParOf" srcId="{20E460EA-C946-478F-84AB-37751795B3E8}" destId="{748A376F-C3C4-4E5C-AB18-6732230AF9EA}" srcOrd="10" destOrd="0" presId="urn:microsoft.com/office/officeart/2005/8/layout/radial6"/>
    <dgm:cxn modelId="{CD7550CF-3EDB-4B66-B63F-1F1C77E1ECCC}" type="presParOf" srcId="{20E460EA-C946-478F-84AB-37751795B3E8}" destId="{89075EE2-A0F1-49EA-A763-C33F526FA85E}" srcOrd="11" destOrd="0" presId="urn:microsoft.com/office/officeart/2005/8/layout/radial6"/>
    <dgm:cxn modelId="{F0427CAF-0722-4543-BE50-A5DD8933F31C}" type="presParOf" srcId="{20E460EA-C946-478F-84AB-37751795B3E8}" destId="{FEA4FE58-1D0E-4144-896D-AA08A13442E3}" srcOrd="12" destOrd="0" presId="urn:microsoft.com/office/officeart/2005/8/layout/radial6"/>
    <dgm:cxn modelId="{B8B0C92F-A574-4158-9AAD-B5D369D849A6}" type="presParOf" srcId="{20E460EA-C946-478F-84AB-37751795B3E8}" destId="{3CDE0978-AB3F-4634-8EBC-33F8C444F553}" srcOrd="13" destOrd="0" presId="urn:microsoft.com/office/officeart/2005/8/layout/radial6"/>
    <dgm:cxn modelId="{350303B8-D92C-4B25-8522-177FD2B3C8D0}" type="presParOf" srcId="{20E460EA-C946-478F-84AB-37751795B3E8}" destId="{CFDB1A63-4FCE-4FD4-9576-C446F59ECBAA}" srcOrd="14" destOrd="0" presId="urn:microsoft.com/office/officeart/2005/8/layout/radial6"/>
    <dgm:cxn modelId="{1943289C-DBB7-41A7-860B-DB13A23412CE}" type="presParOf" srcId="{20E460EA-C946-478F-84AB-37751795B3E8}" destId="{C4A0889F-344C-4D4A-A72F-815CC4C0E4F6}" srcOrd="15" destOrd="0" presId="urn:microsoft.com/office/officeart/2005/8/layout/radial6"/>
    <dgm:cxn modelId="{E5C254D9-F290-44BC-B258-142956E2E44B}" type="presParOf" srcId="{20E460EA-C946-478F-84AB-37751795B3E8}" destId="{27CCCDB8-82A3-4936-8262-A9E9683A9071}" srcOrd="16" destOrd="0" presId="urn:microsoft.com/office/officeart/2005/8/layout/radial6"/>
    <dgm:cxn modelId="{26C2D1CD-FE6C-4FC3-9A76-5BC69FEB1048}" type="presParOf" srcId="{20E460EA-C946-478F-84AB-37751795B3E8}" destId="{E9B7B497-BA1A-4408-9028-DC0A6A1ECD2F}" srcOrd="17" destOrd="0" presId="urn:microsoft.com/office/officeart/2005/8/layout/radial6"/>
    <dgm:cxn modelId="{A4F937EA-DEBE-4560-93D1-A430A1AC6398}" type="presParOf" srcId="{20E460EA-C946-478F-84AB-37751795B3E8}" destId="{BDCD5CCF-F59F-4E7E-93A3-8348BF05810A}" srcOrd="18" destOrd="0" presId="urn:microsoft.com/office/officeart/2005/8/layout/radial6"/>
    <dgm:cxn modelId="{19C4ED72-E2A7-4453-A28A-0025032CABA6}" type="presParOf" srcId="{20E460EA-C946-478F-84AB-37751795B3E8}" destId="{D3EE9E10-AA09-44DB-8785-5A709EB9B95D}" srcOrd="19" destOrd="0" presId="urn:microsoft.com/office/officeart/2005/8/layout/radial6"/>
    <dgm:cxn modelId="{FCCBBF1E-03B9-4846-A448-0E4B1A9B5915}" type="presParOf" srcId="{20E460EA-C946-478F-84AB-37751795B3E8}" destId="{EA92486A-A6A6-4FAC-B6D3-F558177BCCFF}" srcOrd="20" destOrd="0" presId="urn:microsoft.com/office/officeart/2005/8/layout/radial6"/>
    <dgm:cxn modelId="{AA345BCD-2407-45DC-9914-EFE0AAE264D9}" type="presParOf" srcId="{20E460EA-C946-478F-84AB-37751795B3E8}" destId="{6C8ABE9F-4956-4264-806A-6B6E2C5F5A2C}" srcOrd="21" destOrd="0" presId="urn:microsoft.com/office/officeart/2005/8/layout/radial6"/>
    <dgm:cxn modelId="{EEC23175-AAB0-4395-9D3B-4B384ABE2A49}" type="presParOf" srcId="{20E460EA-C946-478F-84AB-37751795B3E8}" destId="{3D0EF242-B8A7-4B98-8809-A314CCEE5A06}" srcOrd="22" destOrd="0" presId="urn:microsoft.com/office/officeart/2005/8/layout/radial6"/>
    <dgm:cxn modelId="{6A792E1B-FFC8-4CAC-BE7E-6A7242027AED}" type="presParOf" srcId="{20E460EA-C946-478F-84AB-37751795B3E8}" destId="{A86B4052-A1CC-4A13-AE8B-8296219E7CBB}" srcOrd="23" destOrd="0" presId="urn:microsoft.com/office/officeart/2005/8/layout/radial6"/>
    <dgm:cxn modelId="{64E3EFC9-0A2E-4412-9B6D-8565FA0ADEE0}" type="presParOf" srcId="{20E460EA-C946-478F-84AB-37751795B3E8}" destId="{8BE364EE-4E97-4B72-AB0C-38CEFEF27946}" srcOrd="24" destOrd="0" presId="urn:microsoft.com/office/officeart/2005/8/layout/radial6"/>
    <dgm:cxn modelId="{A44C62C8-EF2F-4A43-A366-1906153AE763}" type="presParOf" srcId="{20E460EA-C946-478F-84AB-37751795B3E8}" destId="{3DBBF866-6319-43D2-9F8E-DBB32972AEAB}" srcOrd="25" destOrd="0" presId="urn:microsoft.com/office/officeart/2005/8/layout/radial6"/>
    <dgm:cxn modelId="{13F66365-FFBF-4083-BC4B-7C7AA295CB12}" type="presParOf" srcId="{20E460EA-C946-478F-84AB-37751795B3E8}" destId="{0F4A8B7F-704B-48CD-9CBA-1C15DA25B81D}" srcOrd="26" destOrd="0" presId="urn:microsoft.com/office/officeart/2005/8/layout/radial6"/>
    <dgm:cxn modelId="{550F5501-412C-41A1-B0D1-361A3A30F4F4}" type="presParOf" srcId="{20E460EA-C946-478F-84AB-37751795B3E8}" destId="{401ABD19-F5EA-4440-84DD-8F63E747A51D}" srcOrd="27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E56FD49-D126-4CD4-AC94-9DEE8CA98A1A}" type="doc">
      <dgm:prSet loTypeId="urn:microsoft.com/office/officeart/2005/8/layout/radial4" loCatId="relationship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94C3EDEE-06DB-4F83-9591-F9B3BAE48749}">
      <dgm:prSet phldrT="[Текст]" custT="1"/>
      <dgm:spPr>
        <a:solidFill>
          <a:schemeClr val="bg1"/>
        </a:solidFill>
        <a:ln>
          <a:solidFill>
            <a:srgbClr val="C00000"/>
          </a:solidFill>
        </a:ln>
      </dgm:spPr>
      <dgm:t>
        <a:bodyPr/>
        <a:lstStyle/>
        <a:p>
          <a:r>
            <a:rPr lang="ru-RU" sz="1600" b="1" dirty="0" smtClean="0">
              <a:solidFill>
                <a:srgbClr val="9900CC"/>
              </a:solidFill>
              <a:latin typeface="Arial Black" panose="020B0A04020102020204" pitchFamily="34" charset="0"/>
            </a:rPr>
            <a:t>Программа </a:t>
          </a:r>
        </a:p>
        <a:p>
          <a:r>
            <a:rPr lang="ru-RU" sz="1600" b="1" dirty="0" smtClean="0">
              <a:solidFill>
                <a:srgbClr val="9900CC"/>
              </a:solidFill>
              <a:latin typeface="Arial Black" panose="020B0A04020102020204" pitchFamily="34" charset="0"/>
            </a:rPr>
            <a:t>формирования </a:t>
          </a:r>
        </a:p>
        <a:p>
          <a:r>
            <a:rPr lang="ru-RU" sz="1600" b="1" dirty="0" smtClean="0">
              <a:solidFill>
                <a:srgbClr val="9900CC"/>
              </a:solidFill>
              <a:latin typeface="Arial Black" panose="020B0A04020102020204" pitchFamily="34" charset="0"/>
            </a:rPr>
            <a:t>культуры </a:t>
          </a:r>
        </a:p>
        <a:p>
          <a:r>
            <a:rPr lang="ru-RU" sz="1600" b="1" dirty="0" smtClean="0">
              <a:solidFill>
                <a:srgbClr val="9900CC"/>
              </a:solidFill>
              <a:latin typeface="Arial Black" panose="020B0A04020102020204" pitchFamily="34" charset="0"/>
            </a:rPr>
            <a:t>здорового и </a:t>
          </a:r>
        </a:p>
        <a:p>
          <a:r>
            <a:rPr lang="ru-RU" sz="1600" b="1" dirty="0" smtClean="0">
              <a:solidFill>
                <a:srgbClr val="9900CC"/>
              </a:solidFill>
              <a:latin typeface="Arial Black" panose="020B0A04020102020204" pitchFamily="34" charset="0"/>
            </a:rPr>
            <a:t>безопасного </a:t>
          </a:r>
        </a:p>
        <a:p>
          <a:r>
            <a:rPr lang="ru-RU" sz="1600" b="1" dirty="0" smtClean="0">
              <a:solidFill>
                <a:srgbClr val="9900CC"/>
              </a:solidFill>
              <a:latin typeface="Arial Black" panose="020B0A04020102020204" pitchFamily="34" charset="0"/>
            </a:rPr>
            <a:t>образа жизни</a:t>
          </a:r>
          <a:endParaRPr lang="ru-RU" sz="1600" b="1" dirty="0">
            <a:solidFill>
              <a:srgbClr val="9900CC"/>
            </a:solidFill>
            <a:latin typeface="Arial Black" panose="020B0A04020102020204" pitchFamily="34" charset="0"/>
          </a:endParaRPr>
        </a:p>
      </dgm:t>
    </dgm:pt>
    <dgm:pt modelId="{50B88299-EC48-4610-81BB-D96E1A1B5FE0}" type="parTrans" cxnId="{ABFD9ACE-BE27-471C-8B25-37819F6F55B0}">
      <dgm:prSet/>
      <dgm:spPr/>
      <dgm:t>
        <a:bodyPr/>
        <a:lstStyle/>
        <a:p>
          <a:endParaRPr lang="ru-RU"/>
        </a:p>
      </dgm:t>
    </dgm:pt>
    <dgm:pt modelId="{97DFA7C2-61F0-4930-A2AE-02B421310F61}" type="sibTrans" cxnId="{ABFD9ACE-BE27-471C-8B25-37819F6F55B0}">
      <dgm:prSet/>
      <dgm:spPr/>
      <dgm:t>
        <a:bodyPr/>
        <a:lstStyle/>
        <a:p>
          <a:endParaRPr lang="ru-RU"/>
        </a:p>
      </dgm:t>
    </dgm:pt>
    <dgm:pt modelId="{5808A1CA-C47D-4B31-9DB5-804807ADB41D}">
      <dgm:prSet phldrT="[Текст]" custT="1"/>
      <dgm:spPr>
        <a:solidFill>
          <a:srgbClr val="92D050"/>
        </a:solidFill>
        <a:ln w="19050">
          <a:solidFill>
            <a:schemeClr val="tx1"/>
          </a:solidFill>
        </a:ln>
      </dgm:spPr>
      <dgm:t>
        <a:bodyPr/>
        <a:lstStyle/>
        <a:p>
          <a:r>
            <a:rPr lang="ru-RU" altLang="ru-RU" sz="1600" b="1" dirty="0" smtClean="0">
              <a:solidFill>
                <a:schemeClr val="bg1"/>
              </a:solidFill>
              <a:latin typeface="Arial Black" panose="020B0A04020102020204" pitchFamily="34" charset="0"/>
            </a:rPr>
            <a:t>Создание </a:t>
          </a:r>
        </a:p>
        <a:p>
          <a:r>
            <a:rPr lang="ru-RU" altLang="ru-RU" sz="1600" b="1" dirty="0" smtClean="0">
              <a:solidFill>
                <a:schemeClr val="bg1"/>
              </a:solidFill>
              <a:latin typeface="Arial Black" panose="020B0A04020102020204" pitchFamily="34" charset="0"/>
            </a:rPr>
            <a:t>здоровье-</a:t>
          </a:r>
        </a:p>
        <a:p>
          <a:r>
            <a:rPr lang="ru-RU" altLang="ru-RU" sz="1600" b="1" dirty="0" smtClean="0">
              <a:solidFill>
                <a:schemeClr val="bg1"/>
              </a:solidFill>
              <a:latin typeface="Arial Black" panose="020B0A04020102020204" pitchFamily="34" charset="0"/>
            </a:rPr>
            <a:t>сберегающей </a:t>
          </a:r>
        </a:p>
        <a:p>
          <a:r>
            <a:rPr lang="ru-RU" altLang="ru-RU" sz="1600" b="1" dirty="0" smtClean="0">
              <a:solidFill>
                <a:schemeClr val="bg1"/>
              </a:solidFill>
              <a:latin typeface="Arial Black" panose="020B0A04020102020204" pitchFamily="34" charset="0"/>
            </a:rPr>
            <a:t>инфраструктуры</a:t>
          </a:r>
          <a:endParaRPr lang="ru-RU" sz="1600" b="1" dirty="0">
            <a:solidFill>
              <a:schemeClr val="bg1"/>
            </a:solidFill>
            <a:latin typeface="Arial Black" panose="020B0A04020102020204" pitchFamily="34" charset="0"/>
          </a:endParaRPr>
        </a:p>
      </dgm:t>
    </dgm:pt>
    <dgm:pt modelId="{347519E2-4B7A-4007-97F9-AFD11AC141D6}" type="parTrans" cxnId="{23F9CA8E-8A18-4750-8F23-9A91A0B152EC}">
      <dgm:prSet/>
      <dgm:spPr/>
      <dgm:t>
        <a:bodyPr/>
        <a:lstStyle/>
        <a:p>
          <a:endParaRPr lang="ru-RU"/>
        </a:p>
      </dgm:t>
    </dgm:pt>
    <dgm:pt modelId="{35A23F6E-D9EE-4E1B-902D-4BEBD1B4A420}" type="sibTrans" cxnId="{23F9CA8E-8A18-4750-8F23-9A91A0B152EC}">
      <dgm:prSet/>
      <dgm:spPr/>
      <dgm:t>
        <a:bodyPr/>
        <a:lstStyle/>
        <a:p>
          <a:endParaRPr lang="ru-RU"/>
        </a:p>
      </dgm:t>
    </dgm:pt>
    <dgm:pt modelId="{6628610B-1A7A-46AB-A018-83B0060FF024}">
      <dgm:prSet phldrT="[Текст]" custT="1"/>
      <dgm:spPr>
        <a:solidFill>
          <a:srgbClr val="00B0F0"/>
        </a:solidFill>
        <a:ln w="19050">
          <a:solidFill>
            <a:schemeClr val="tx1"/>
          </a:solidFill>
        </a:ln>
      </dgm:spPr>
      <dgm:t>
        <a:bodyPr/>
        <a:lstStyle/>
        <a:p>
          <a:r>
            <a:rPr lang="ru-RU" altLang="ru-RU" sz="1600" b="1" dirty="0" smtClean="0">
              <a:solidFill>
                <a:schemeClr val="bg1"/>
              </a:solidFill>
              <a:latin typeface="Arial Black" panose="020B0A04020102020204" pitchFamily="34" charset="0"/>
            </a:rPr>
            <a:t>Эффективная </a:t>
          </a:r>
        </a:p>
        <a:p>
          <a:r>
            <a:rPr lang="ru-RU" altLang="ru-RU" sz="1600" b="1" dirty="0" smtClean="0">
              <a:solidFill>
                <a:schemeClr val="bg1"/>
              </a:solidFill>
              <a:latin typeface="Arial Black" panose="020B0A04020102020204" pitchFamily="34" charset="0"/>
            </a:rPr>
            <a:t>организация </a:t>
          </a:r>
        </a:p>
        <a:p>
          <a:r>
            <a:rPr lang="ru-RU" altLang="ru-RU" sz="1600" b="1" dirty="0" smtClean="0">
              <a:solidFill>
                <a:schemeClr val="bg1"/>
              </a:solidFill>
              <a:latin typeface="Arial Black" panose="020B0A04020102020204" pitchFamily="34" charset="0"/>
            </a:rPr>
            <a:t>физкультурно-</a:t>
          </a:r>
        </a:p>
        <a:p>
          <a:r>
            <a:rPr lang="ru-RU" altLang="ru-RU" sz="1600" b="1" dirty="0" smtClean="0">
              <a:solidFill>
                <a:schemeClr val="bg1"/>
              </a:solidFill>
              <a:latin typeface="Arial Black" panose="020B0A04020102020204" pitchFamily="34" charset="0"/>
            </a:rPr>
            <a:t>оздоровительной </a:t>
          </a:r>
        </a:p>
        <a:p>
          <a:r>
            <a:rPr lang="ru-RU" altLang="ru-RU" sz="1600" b="1" dirty="0" smtClean="0">
              <a:solidFill>
                <a:schemeClr val="bg1"/>
              </a:solidFill>
              <a:latin typeface="Arial Black" panose="020B0A04020102020204" pitchFamily="34" charset="0"/>
            </a:rPr>
            <a:t>работы</a:t>
          </a:r>
          <a:endParaRPr lang="ru-RU" sz="1600" b="1" dirty="0">
            <a:solidFill>
              <a:schemeClr val="bg1"/>
            </a:solidFill>
            <a:latin typeface="Arial Black" panose="020B0A04020102020204" pitchFamily="34" charset="0"/>
          </a:endParaRPr>
        </a:p>
      </dgm:t>
    </dgm:pt>
    <dgm:pt modelId="{8BB29349-5CE8-4836-BF06-ABE8770C26C0}" type="parTrans" cxnId="{481C9CB8-9355-41CF-9F0E-DB41C3E06FF6}">
      <dgm:prSet/>
      <dgm:spPr/>
      <dgm:t>
        <a:bodyPr/>
        <a:lstStyle/>
        <a:p>
          <a:endParaRPr lang="ru-RU"/>
        </a:p>
      </dgm:t>
    </dgm:pt>
    <dgm:pt modelId="{67C3C065-3DB5-44BB-9EA2-A1CCD726A14D}" type="sibTrans" cxnId="{481C9CB8-9355-41CF-9F0E-DB41C3E06FF6}">
      <dgm:prSet/>
      <dgm:spPr/>
      <dgm:t>
        <a:bodyPr/>
        <a:lstStyle/>
        <a:p>
          <a:endParaRPr lang="ru-RU"/>
        </a:p>
      </dgm:t>
    </dgm:pt>
    <dgm:pt modelId="{7C75CFAE-510B-4E63-92CA-30BF7FF5D886}">
      <dgm:prSet custT="1"/>
      <dgm:spPr>
        <a:solidFill>
          <a:srgbClr val="FFC000"/>
        </a:solidFill>
        <a:ln w="19050">
          <a:solidFill>
            <a:schemeClr val="tx1"/>
          </a:solidFill>
        </a:ln>
      </dgm:spPr>
      <dgm:t>
        <a:bodyPr/>
        <a:lstStyle/>
        <a:p>
          <a:r>
            <a:rPr lang="ru-RU" altLang="ru-RU" sz="1600" b="1" dirty="0" smtClean="0">
              <a:solidFill>
                <a:schemeClr val="bg1"/>
              </a:solidFill>
              <a:latin typeface="Arial Black" panose="020B0A04020102020204" pitchFamily="34" charset="0"/>
            </a:rPr>
            <a:t>Рациональная организация </a:t>
          </a:r>
        </a:p>
        <a:p>
          <a:r>
            <a:rPr lang="ru-RU" altLang="ru-RU" sz="1600" b="1" dirty="0" smtClean="0">
              <a:solidFill>
                <a:schemeClr val="bg1"/>
              </a:solidFill>
              <a:latin typeface="Arial Black" panose="020B0A04020102020204" pitchFamily="34" charset="0"/>
            </a:rPr>
            <a:t>учебной и </a:t>
          </a:r>
          <a:r>
            <a:rPr lang="ru-RU" altLang="ru-RU" sz="1600" b="1" dirty="0" err="1" smtClean="0">
              <a:solidFill>
                <a:schemeClr val="bg1"/>
              </a:solidFill>
              <a:latin typeface="Arial Black" panose="020B0A04020102020204" pitchFamily="34" charset="0"/>
            </a:rPr>
            <a:t>внеучебной</a:t>
          </a:r>
          <a:r>
            <a:rPr lang="ru-RU" altLang="ru-RU" sz="1600" b="1" dirty="0" smtClean="0">
              <a:solidFill>
                <a:schemeClr val="bg1"/>
              </a:solidFill>
              <a:latin typeface="Arial Black" panose="020B0A04020102020204" pitchFamily="34" charset="0"/>
            </a:rPr>
            <a:t> </a:t>
          </a:r>
        </a:p>
        <a:p>
          <a:r>
            <a:rPr lang="ru-RU" altLang="ru-RU" sz="1600" b="1" dirty="0" smtClean="0">
              <a:solidFill>
                <a:schemeClr val="bg1"/>
              </a:solidFill>
              <a:latin typeface="Arial Black" panose="020B0A04020102020204" pitchFamily="34" charset="0"/>
            </a:rPr>
            <a:t>жизни обучающихся</a:t>
          </a:r>
          <a:endParaRPr lang="ru-RU" sz="1600" b="1" dirty="0">
            <a:solidFill>
              <a:schemeClr val="bg1"/>
            </a:solidFill>
            <a:latin typeface="Arial Black" panose="020B0A04020102020204" pitchFamily="34" charset="0"/>
          </a:endParaRPr>
        </a:p>
      </dgm:t>
    </dgm:pt>
    <dgm:pt modelId="{EBC3EA9F-DD95-4935-A787-E8ED66D2B983}" type="sibTrans" cxnId="{B1C857AC-8AF9-4A3A-8D71-8CE3F3FC5341}">
      <dgm:prSet/>
      <dgm:spPr/>
      <dgm:t>
        <a:bodyPr/>
        <a:lstStyle/>
        <a:p>
          <a:endParaRPr lang="ru-RU"/>
        </a:p>
      </dgm:t>
    </dgm:pt>
    <dgm:pt modelId="{297D81E9-7E82-41E7-BF8A-4D8CB21C34F0}" type="parTrans" cxnId="{B1C857AC-8AF9-4A3A-8D71-8CE3F3FC5341}">
      <dgm:prSet/>
      <dgm:spPr/>
      <dgm:t>
        <a:bodyPr/>
        <a:lstStyle/>
        <a:p>
          <a:endParaRPr lang="ru-RU"/>
        </a:p>
      </dgm:t>
    </dgm:pt>
    <dgm:pt modelId="{76DF0D6F-B720-4621-9B7F-69A3C1FBF893}" type="pres">
      <dgm:prSet presAssocID="{4E56FD49-D126-4CD4-AC94-9DEE8CA98A1A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CAE3C882-F671-4828-989A-E9CCC447C0B8}" type="pres">
      <dgm:prSet presAssocID="{94C3EDEE-06DB-4F83-9591-F9B3BAE48749}" presName="centerShape" presStyleLbl="node0" presStyleIdx="0" presStyleCnt="1" custScaleX="127631" custScaleY="120055"/>
      <dgm:spPr/>
      <dgm:t>
        <a:bodyPr/>
        <a:lstStyle/>
        <a:p>
          <a:endParaRPr lang="ru-RU"/>
        </a:p>
      </dgm:t>
    </dgm:pt>
    <dgm:pt modelId="{4B65848C-184E-4923-96A1-964EED4AA4F6}" type="pres">
      <dgm:prSet presAssocID="{347519E2-4B7A-4007-97F9-AFD11AC141D6}" presName="parTrans" presStyleLbl="bgSibTrans2D1" presStyleIdx="0" presStyleCnt="3"/>
      <dgm:spPr/>
      <dgm:t>
        <a:bodyPr/>
        <a:lstStyle/>
        <a:p>
          <a:endParaRPr lang="ru-RU"/>
        </a:p>
      </dgm:t>
    </dgm:pt>
    <dgm:pt modelId="{604F6207-A18A-4AE0-8F70-66A9AC923858}" type="pres">
      <dgm:prSet presAssocID="{5808A1CA-C47D-4B31-9DB5-804807ADB41D}" presName="node" presStyleLbl="node1" presStyleIdx="0" presStyleCnt="3" custScaleX="138383" custScaleY="116625" custRadScaleRad="124111" custRadScaleInc="-2942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CF75CC0-3542-456D-9F23-7779A761A369}" type="pres">
      <dgm:prSet presAssocID="{8BB29349-5CE8-4836-BF06-ABE8770C26C0}" presName="parTrans" presStyleLbl="bgSibTrans2D1" presStyleIdx="1" presStyleCnt="3"/>
      <dgm:spPr/>
      <dgm:t>
        <a:bodyPr/>
        <a:lstStyle/>
        <a:p>
          <a:endParaRPr lang="ru-RU"/>
        </a:p>
      </dgm:t>
    </dgm:pt>
    <dgm:pt modelId="{49949340-E21B-4415-A384-C22C4513282F}" type="pres">
      <dgm:prSet presAssocID="{6628610B-1A7A-46AB-A018-83B0060FF024}" presName="node" presStyleLbl="node1" presStyleIdx="1" presStyleCnt="3" custScaleX="139281" custScaleY="12449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0EB61F0-EFE6-48CE-9E4A-B411C3CCA854}" type="pres">
      <dgm:prSet presAssocID="{297D81E9-7E82-41E7-BF8A-4D8CB21C34F0}" presName="parTrans" presStyleLbl="bgSibTrans2D1" presStyleIdx="2" presStyleCnt="3"/>
      <dgm:spPr/>
      <dgm:t>
        <a:bodyPr/>
        <a:lstStyle/>
        <a:p>
          <a:endParaRPr lang="ru-RU"/>
        </a:p>
      </dgm:t>
    </dgm:pt>
    <dgm:pt modelId="{B5BF3D0C-FEB2-4757-B304-539BC7FD8DE4}" type="pres">
      <dgm:prSet presAssocID="{7C75CFAE-510B-4E63-92CA-30BF7FF5D886}" presName="node" presStyleLbl="node1" presStyleIdx="2" presStyleCnt="3" custScaleX="138392" custScaleY="125333" custRadScaleRad="128629" custRadScaleInc="3483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2B2B9803-3A24-481A-BF61-10DF5EB0D676}" type="presOf" srcId="{6628610B-1A7A-46AB-A018-83B0060FF024}" destId="{49949340-E21B-4415-A384-C22C4513282F}" srcOrd="0" destOrd="0" presId="urn:microsoft.com/office/officeart/2005/8/layout/radial4"/>
    <dgm:cxn modelId="{CDFA13FE-79D3-44A9-845C-37717FB164EF}" type="presOf" srcId="{94C3EDEE-06DB-4F83-9591-F9B3BAE48749}" destId="{CAE3C882-F671-4828-989A-E9CCC447C0B8}" srcOrd="0" destOrd="0" presId="urn:microsoft.com/office/officeart/2005/8/layout/radial4"/>
    <dgm:cxn modelId="{8378CE56-35FF-450D-973F-6E9FF1FF42A3}" type="presOf" srcId="{7C75CFAE-510B-4E63-92CA-30BF7FF5D886}" destId="{B5BF3D0C-FEB2-4757-B304-539BC7FD8DE4}" srcOrd="0" destOrd="0" presId="urn:microsoft.com/office/officeart/2005/8/layout/radial4"/>
    <dgm:cxn modelId="{481C9CB8-9355-41CF-9F0E-DB41C3E06FF6}" srcId="{94C3EDEE-06DB-4F83-9591-F9B3BAE48749}" destId="{6628610B-1A7A-46AB-A018-83B0060FF024}" srcOrd="1" destOrd="0" parTransId="{8BB29349-5CE8-4836-BF06-ABE8770C26C0}" sibTransId="{67C3C065-3DB5-44BB-9EA2-A1CCD726A14D}"/>
    <dgm:cxn modelId="{ABFD9ACE-BE27-471C-8B25-37819F6F55B0}" srcId="{4E56FD49-D126-4CD4-AC94-9DEE8CA98A1A}" destId="{94C3EDEE-06DB-4F83-9591-F9B3BAE48749}" srcOrd="0" destOrd="0" parTransId="{50B88299-EC48-4610-81BB-D96E1A1B5FE0}" sibTransId="{97DFA7C2-61F0-4930-A2AE-02B421310F61}"/>
    <dgm:cxn modelId="{5F9E5C9D-7AD4-44BF-B202-04B2293183DB}" type="presOf" srcId="{4E56FD49-D126-4CD4-AC94-9DEE8CA98A1A}" destId="{76DF0D6F-B720-4621-9B7F-69A3C1FBF893}" srcOrd="0" destOrd="0" presId="urn:microsoft.com/office/officeart/2005/8/layout/radial4"/>
    <dgm:cxn modelId="{C8652A35-31CF-44F6-8B56-3C780DADE36E}" type="presOf" srcId="{8BB29349-5CE8-4836-BF06-ABE8770C26C0}" destId="{9CF75CC0-3542-456D-9F23-7779A761A369}" srcOrd="0" destOrd="0" presId="urn:microsoft.com/office/officeart/2005/8/layout/radial4"/>
    <dgm:cxn modelId="{23F9CA8E-8A18-4750-8F23-9A91A0B152EC}" srcId="{94C3EDEE-06DB-4F83-9591-F9B3BAE48749}" destId="{5808A1CA-C47D-4B31-9DB5-804807ADB41D}" srcOrd="0" destOrd="0" parTransId="{347519E2-4B7A-4007-97F9-AFD11AC141D6}" sibTransId="{35A23F6E-D9EE-4E1B-902D-4BEBD1B4A420}"/>
    <dgm:cxn modelId="{B1C857AC-8AF9-4A3A-8D71-8CE3F3FC5341}" srcId="{94C3EDEE-06DB-4F83-9591-F9B3BAE48749}" destId="{7C75CFAE-510B-4E63-92CA-30BF7FF5D886}" srcOrd="2" destOrd="0" parTransId="{297D81E9-7E82-41E7-BF8A-4D8CB21C34F0}" sibTransId="{EBC3EA9F-DD95-4935-A787-E8ED66D2B983}"/>
    <dgm:cxn modelId="{E13852E0-168E-4758-B174-340D28149566}" type="presOf" srcId="{347519E2-4B7A-4007-97F9-AFD11AC141D6}" destId="{4B65848C-184E-4923-96A1-964EED4AA4F6}" srcOrd="0" destOrd="0" presId="urn:microsoft.com/office/officeart/2005/8/layout/radial4"/>
    <dgm:cxn modelId="{A5DBCE78-2CAA-4385-A5BC-0F8B65F28ADC}" type="presOf" srcId="{297D81E9-7E82-41E7-BF8A-4D8CB21C34F0}" destId="{C0EB61F0-EFE6-48CE-9E4A-B411C3CCA854}" srcOrd="0" destOrd="0" presId="urn:microsoft.com/office/officeart/2005/8/layout/radial4"/>
    <dgm:cxn modelId="{17B0EE7D-F7D2-4B89-BF6B-5B5A32EB49FB}" type="presOf" srcId="{5808A1CA-C47D-4B31-9DB5-804807ADB41D}" destId="{604F6207-A18A-4AE0-8F70-66A9AC923858}" srcOrd="0" destOrd="0" presId="urn:microsoft.com/office/officeart/2005/8/layout/radial4"/>
    <dgm:cxn modelId="{83D5EFAD-D090-4540-A4A7-19CE27CA0B9E}" type="presParOf" srcId="{76DF0D6F-B720-4621-9B7F-69A3C1FBF893}" destId="{CAE3C882-F671-4828-989A-E9CCC447C0B8}" srcOrd="0" destOrd="0" presId="urn:microsoft.com/office/officeart/2005/8/layout/radial4"/>
    <dgm:cxn modelId="{CD2B717F-85E3-4B44-9DB1-12FF02046F5D}" type="presParOf" srcId="{76DF0D6F-B720-4621-9B7F-69A3C1FBF893}" destId="{4B65848C-184E-4923-96A1-964EED4AA4F6}" srcOrd="1" destOrd="0" presId="urn:microsoft.com/office/officeart/2005/8/layout/radial4"/>
    <dgm:cxn modelId="{BDCB02B4-3FA0-41C9-83ED-CD55D50F6284}" type="presParOf" srcId="{76DF0D6F-B720-4621-9B7F-69A3C1FBF893}" destId="{604F6207-A18A-4AE0-8F70-66A9AC923858}" srcOrd="2" destOrd="0" presId="urn:microsoft.com/office/officeart/2005/8/layout/radial4"/>
    <dgm:cxn modelId="{869B49B8-B34D-4574-8726-E15EDCC1A52B}" type="presParOf" srcId="{76DF0D6F-B720-4621-9B7F-69A3C1FBF893}" destId="{9CF75CC0-3542-456D-9F23-7779A761A369}" srcOrd="3" destOrd="0" presId="urn:microsoft.com/office/officeart/2005/8/layout/radial4"/>
    <dgm:cxn modelId="{B46E52EC-04B8-4AFB-9F1A-479C2850F3AE}" type="presParOf" srcId="{76DF0D6F-B720-4621-9B7F-69A3C1FBF893}" destId="{49949340-E21B-4415-A384-C22C4513282F}" srcOrd="4" destOrd="0" presId="urn:microsoft.com/office/officeart/2005/8/layout/radial4"/>
    <dgm:cxn modelId="{6E3B858E-8878-4AE2-AC43-EF8F57541C07}" type="presParOf" srcId="{76DF0D6F-B720-4621-9B7F-69A3C1FBF893}" destId="{C0EB61F0-EFE6-48CE-9E4A-B411C3CCA854}" srcOrd="5" destOrd="0" presId="urn:microsoft.com/office/officeart/2005/8/layout/radial4"/>
    <dgm:cxn modelId="{2CBBB747-B766-495D-B9ED-898D62F8D46B}" type="presParOf" srcId="{76DF0D6F-B720-4621-9B7F-69A3C1FBF893}" destId="{B5BF3D0C-FEB2-4757-B304-539BC7FD8DE4}" srcOrd="6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relId="rId5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01ABD19-F5EA-4440-84DD-8F63E747A51D}">
      <dsp:nvSpPr>
        <dsp:cNvPr id="0" name=""/>
        <dsp:cNvSpPr/>
      </dsp:nvSpPr>
      <dsp:spPr>
        <a:xfrm>
          <a:off x="2149597" y="224568"/>
          <a:ext cx="4291108" cy="4291108"/>
        </a:xfrm>
        <a:prstGeom prst="blockArc">
          <a:avLst>
            <a:gd name="adj1" fmla="val 12967519"/>
            <a:gd name="adj2" fmla="val 17709053"/>
            <a:gd name="adj3" fmla="val 3064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BE364EE-4E97-4B72-AB0C-38CEFEF27946}">
      <dsp:nvSpPr>
        <dsp:cNvPr id="0" name=""/>
        <dsp:cNvSpPr/>
      </dsp:nvSpPr>
      <dsp:spPr>
        <a:xfrm>
          <a:off x="1471500" y="824528"/>
          <a:ext cx="4291108" cy="4291108"/>
        </a:xfrm>
        <a:prstGeom prst="blockArc">
          <a:avLst>
            <a:gd name="adj1" fmla="val 11942700"/>
            <a:gd name="adj2" fmla="val 14452308"/>
            <a:gd name="adj3" fmla="val 3064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C8ABE9F-4956-4264-806A-6B6E2C5F5A2C}">
      <dsp:nvSpPr>
        <dsp:cNvPr id="0" name=""/>
        <dsp:cNvSpPr/>
      </dsp:nvSpPr>
      <dsp:spPr>
        <a:xfrm>
          <a:off x="1581844" y="-14411"/>
          <a:ext cx="4291108" cy="4291108"/>
        </a:xfrm>
        <a:prstGeom prst="blockArc">
          <a:avLst>
            <a:gd name="adj1" fmla="val 8420688"/>
            <a:gd name="adj2" fmla="val 10556454"/>
            <a:gd name="adj3" fmla="val 3064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DCD5CCF-F59F-4E7E-93A3-8348BF05810A}">
      <dsp:nvSpPr>
        <dsp:cNvPr id="0" name=""/>
        <dsp:cNvSpPr/>
      </dsp:nvSpPr>
      <dsp:spPr>
        <a:xfrm>
          <a:off x="1800124" y="304256"/>
          <a:ext cx="4291108" cy="4291108"/>
        </a:xfrm>
        <a:prstGeom prst="blockArc">
          <a:avLst>
            <a:gd name="adj1" fmla="val 5675866"/>
            <a:gd name="adj2" fmla="val 9050084"/>
            <a:gd name="adj3" fmla="val 3064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4A0889F-344C-4D4A-A72F-815CC4C0E4F6}">
      <dsp:nvSpPr>
        <dsp:cNvPr id="0" name=""/>
        <dsp:cNvSpPr/>
      </dsp:nvSpPr>
      <dsp:spPr>
        <a:xfrm>
          <a:off x="3253459" y="1057247"/>
          <a:ext cx="4291108" cy="4291108"/>
        </a:xfrm>
        <a:prstGeom prst="blockArc">
          <a:avLst>
            <a:gd name="adj1" fmla="val 2322890"/>
            <a:gd name="adj2" fmla="val 8410842"/>
            <a:gd name="adj3" fmla="val 3064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EA4FE58-1D0E-4144-896D-AA08A13442E3}">
      <dsp:nvSpPr>
        <dsp:cNvPr id="0" name=""/>
        <dsp:cNvSpPr/>
      </dsp:nvSpPr>
      <dsp:spPr>
        <a:xfrm>
          <a:off x="4996980" y="268068"/>
          <a:ext cx="4291108" cy="4291108"/>
        </a:xfrm>
        <a:prstGeom prst="blockArc">
          <a:avLst>
            <a:gd name="adj1" fmla="val 2035440"/>
            <a:gd name="adj2" fmla="val 5554726"/>
            <a:gd name="adj3" fmla="val 3064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A84D61D-74F9-4CCA-80A3-331FB97183C7}">
      <dsp:nvSpPr>
        <dsp:cNvPr id="0" name=""/>
        <dsp:cNvSpPr/>
      </dsp:nvSpPr>
      <dsp:spPr>
        <a:xfrm>
          <a:off x="4739291" y="798815"/>
          <a:ext cx="4291108" cy="4291108"/>
        </a:xfrm>
        <a:prstGeom prst="blockArc">
          <a:avLst>
            <a:gd name="adj1" fmla="val 20527720"/>
            <a:gd name="adj2" fmla="val 1072255"/>
            <a:gd name="adj3" fmla="val 3064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E448861-D873-4EE4-9954-49738A5FA5E5}">
      <dsp:nvSpPr>
        <dsp:cNvPr id="0" name=""/>
        <dsp:cNvSpPr/>
      </dsp:nvSpPr>
      <dsp:spPr>
        <a:xfrm>
          <a:off x="4813994" y="996159"/>
          <a:ext cx="4291108" cy="4291108"/>
        </a:xfrm>
        <a:prstGeom prst="blockArc">
          <a:avLst>
            <a:gd name="adj1" fmla="val 17538814"/>
            <a:gd name="adj2" fmla="val 20184225"/>
            <a:gd name="adj3" fmla="val 3064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68F96BB-7C31-40E5-883B-61C8CB12E3C1}">
      <dsp:nvSpPr>
        <dsp:cNvPr id="0" name=""/>
        <dsp:cNvSpPr/>
      </dsp:nvSpPr>
      <dsp:spPr>
        <a:xfrm>
          <a:off x="3884495" y="251996"/>
          <a:ext cx="4291108" cy="4291108"/>
        </a:xfrm>
        <a:prstGeom prst="blockArc">
          <a:avLst>
            <a:gd name="adj1" fmla="val 14799638"/>
            <a:gd name="adj2" fmla="val 19502901"/>
            <a:gd name="adj3" fmla="val 3064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0ACD991-034E-4264-9220-FDA18EEFDB58}">
      <dsp:nvSpPr>
        <dsp:cNvPr id="0" name=""/>
        <dsp:cNvSpPr/>
      </dsp:nvSpPr>
      <dsp:spPr>
        <a:xfrm>
          <a:off x="3779686" y="1513488"/>
          <a:ext cx="3240002" cy="2145390"/>
        </a:xfrm>
        <a:prstGeom prst="irregularSeal1">
          <a:avLst/>
        </a:prstGeom>
        <a:solidFill>
          <a:srgbClr val="FF0000"/>
        </a:solidFill>
        <a:ln w="12700" cap="flat" cmpd="sng" algn="ctr">
          <a:solidFill>
            <a:srgbClr val="FFFF0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latin typeface="Arial Black" panose="020B0A04020102020204" pitchFamily="34" charset="0"/>
            </a:rPr>
            <a:t>Технология</a:t>
          </a:r>
          <a:endParaRPr lang="ru-RU" sz="1800" kern="1200" dirty="0">
            <a:latin typeface="Arial Black" panose="020B0A04020102020204" pitchFamily="34" charset="0"/>
          </a:endParaRPr>
        </a:p>
      </dsp:txBody>
      <dsp:txXfrm>
        <a:off x="4473736" y="2141213"/>
        <a:ext cx="1811252" cy="756548"/>
      </dsp:txXfrm>
    </dsp:sp>
    <dsp:sp modelId="{B256CDF7-E008-494C-9735-11EC17E8DAA5}">
      <dsp:nvSpPr>
        <dsp:cNvPr id="0" name=""/>
        <dsp:cNvSpPr/>
      </dsp:nvSpPr>
      <dsp:spPr>
        <a:xfrm>
          <a:off x="3573050" y="-82266"/>
          <a:ext cx="3240003" cy="1080001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latin typeface="Arial Black" panose="020B0A04020102020204" pitchFamily="34" charset="0"/>
            </a:rPr>
            <a:t>Проблемное обучение </a:t>
          </a:r>
          <a:endParaRPr lang="ru-RU" sz="1800" kern="1200" dirty="0">
            <a:latin typeface="Arial Black" panose="020B0A04020102020204" pitchFamily="34" charset="0"/>
          </a:endParaRPr>
        </a:p>
      </dsp:txBody>
      <dsp:txXfrm>
        <a:off x="4047537" y="75896"/>
        <a:ext cx="2291029" cy="763677"/>
      </dsp:txXfrm>
    </dsp:sp>
    <dsp:sp modelId="{37733E4A-9729-4D5C-822E-8B19B0D4CEB2}">
      <dsp:nvSpPr>
        <dsp:cNvPr id="0" name=""/>
        <dsp:cNvSpPr/>
      </dsp:nvSpPr>
      <dsp:spPr>
        <a:xfrm>
          <a:off x="6141682" y="647222"/>
          <a:ext cx="3240003" cy="1080001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latin typeface="Arial Black" panose="020B0A04020102020204" pitchFamily="34" charset="0"/>
            </a:rPr>
            <a:t>Игровая</a:t>
          </a:r>
          <a:endParaRPr lang="ru-RU" sz="1800" kern="1200" dirty="0">
            <a:latin typeface="Arial Black" panose="020B0A04020102020204" pitchFamily="34" charset="0"/>
          </a:endParaRPr>
        </a:p>
      </dsp:txBody>
      <dsp:txXfrm>
        <a:off x="6616169" y="805384"/>
        <a:ext cx="2291029" cy="763677"/>
      </dsp:txXfrm>
    </dsp:sp>
    <dsp:sp modelId="{0A81934C-592D-4A4F-AA55-1B0EC1969887}">
      <dsp:nvSpPr>
        <dsp:cNvPr id="0" name=""/>
        <dsp:cNvSpPr/>
      </dsp:nvSpPr>
      <dsp:spPr>
        <a:xfrm>
          <a:off x="7275591" y="1756026"/>
          <a:ext cx="3240003" cy="1080001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latin typeface="Arial Black" panose="020B0A04020102020204" pitchFamily="34" charset="0"/>
            </a:rPr>
            <a:t>Информационно коммуникационная</a:t>
          </a:r>
          <a:endParaRPr lang="ru-RU" sz="1400" kern="1200" dirty="0">
            <a:latin typeface="Arial Black" panose="020B0A04020102020204" pitchFamily="34" charset="0"/>
          </a:endParaRPr>
        </a:p>
      </dsp:txBody>
      <dsp:txXfrm>
        <a:off x="7750078" y="1914188"/>
        <a:ext cx="2291029" cy="763677"/>
      </dsp:txXfrm>
    </dsp:sp>
    <dsp:sp modelId="{748A376F-C3C4-4E5C-AB18-6732230AF9EA}">
      <dsp:nvSpPr>
        <dsp:cNvPr id="0" name=""/>
        <dsp:cNvSpPr/>
      </dsp:nvSpPr>
      <dsp:spPr>
        <a:xfrm>
          <a:off x="7275596" y="3052697"/>
          <a:ext cx="3240003" cy="1080001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err="1" smtClean="0">
              <a:latin typeface="Arial Black" panose="020B0A04020102020204" pitchFamily="34" charset="0"/>
            </a:rPr>
            <a:t>Здровьесберегающая</a:t>
          </a:r>
          <a:r>
            <a:rPr lang="ru-RU" sz="1800" kern="1200" dirty="0" smtClean="0">
              <a:latin typeface="Arial Black" panose="020B0A04020102020204" pitchFamily="34" charset="0"/>
            </a:rPr>
            <a:t> </a:t>
          </a:r>
          <a:endParaRPr lang="ru-RU" sz="1800" kern="1200" dirty="0">
            <a:latin typeface="Arial Black" panose="020B0A04020102020204" pitchFamily="34" charset="0"/>
          </a:endParaRPr>
        </a:p>
      </dsp:txBody>
      <dsp:txXfrm>
        <a:off x="7750083" y="3210859"/>
        <a:ext cx="2291029" cy="763677"/>
      </dsp:txXfrm>
    </dsp:sp>
    <dsp:sp modelId="{3CDE0978-AB3F-4634-8EBC-33F8C444F553}">
      <dsp:nvSpPr>
        <dsp:cNvPr id="0" name=""/>
        <dsp:cNvSpPr/>
      </dsp:nvSpPr>
      <dsp:spPr>
        <a:xfrm>
          <a:off x="5427476" y="3984170"/>
          <a:ext cx="3240003" cy="1080001"/>
        </a:xfrm>
        <a:prstGeom prst="ellipse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latin typeface="Arial Black" panose="020B0A04020102020204" pitchFamily="34" charset="0"/>
            </a:rPr>
            <a:t>Проектная</a:t>
          </a:r>
          <a:endParaRPr lang="ru-RU" sz="1800" kern="1200" dirty="0">
            <a:latin typeface="Arial Black" panose="020B0A04020102020204" pitchFamily="34" charset="0"/>
          </a:endParaRPr>
        </a:p>
      </dsp:txBody>
      <dsp:txXfrm>
        <a:off x="5901963" y="4142332"/>
        <a:ext cx="2291029" cy="763677"/>
      </dsp:txXfrm>
    </dsp:sp>
    <dsp:sp modelId="{27CCCDB8-82A3-4936-8262-A9E9683A9071}">
      <dsp:nvSpPr>
        <dsp:cNvPr id="0" name=""/>
        <dsp:cNvSpPr/>
      </dsp:nvSpPr>
      <dsp:spPr>
        <a:xfrm>
          <a:off x="2156323" y="4015700"/>
          <a:ext cx="3240003" cy="1080001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latin typeface="Arial Black" panose="020B0A04020102020204" pitchFamily="34" charset="0"/>
            </a:rPr>
            <a:t>Развивающее обучение</a:t>
          </a:r>
          <a:endParaRPr lang="ru-RU" sz="1800" kern="1200" dirty="0">
            <a:latin typeface="Arial Black" panose="020B0A04020102020204" pitchFamily="34" charset="0"/>
          </a:endParaRPr>
        </a:p>
      </dsp:txBody>
      <dsp:txXfrm>
        <a:off x="2630810" y="4173862"/>
        <a:ext cx="2291029" cy="763677"/>
      </dsp:txXfrm>
    </dsp:sp>
    <dsp:sp modelId="{D3EE9E10-AA09-44DB-8785-5A709EB9B95D}">
      <dsp:nvSpPr>
        <dsp:cNvPr id="0" name=""/>
        <dsp:cNvSpPr/>
      </dsp:nvSpPr>
      <dsp:spPr>
        <a:xfrm>
          <a:off x="352564" y="2939387"/>
          <a:ext cx="3496554" cy="1080001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latin typeface="Arial Black" panose="020B0A04020102020204" pitchFamily="34" charset="0"/>
            </a:rPr>
            <a:t>Исследовательская деятельность</a:t>
          </a:r>
        </a:p>
      </dsp:txBody>
      <dsp:txXfrm>
        <a:off x="864622" y="3097549"/>
        <a:ext cx="2472438" cy="763677"/>
      </dsp:txXfrm>
    </dsp:sp>
    <dsp:sp modelId="{3D0EF242-B8A7-4B98-8809-A314CCEE5A06}">
      <dsp:nvSpPr>
        <dsp:cNvPr id="0" name=""/>
        <dsp:cNvSpPr/>
      </dsp:nvSpPr>
      <dsp:spPr>
        <a:xfrm>
          <a:off x="7" y="1740688"/>
          <a:ext cx="3240003" cy="1080001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latin typeface="Arial Black" panose="020B0A04020102020204" pitchFamily="34" charset="0"/>
            </a:rPr>
            <a:t>Групповая</a:t>
          </a:r>
          <a:endParaRPr lang="ru-RU" sz="1800" kern="1200" dirty="0">
            <a:latin typeface="Arial Black" panose="020B0A04020102020204" pitchFamily="34" charset="0"/>
          </a:endParaRPr>
        </a:p>
      </dsp:txBody>
      <dsp:txXfrm>
        <a:off x="474494" y="1898850"/>
        <a:ext cx="2291029" cy="763677"/>
      </dsp:txXfrm>
    </dsp:sp>
    <dsp:sp modelId="{3DBBF866-6319-43D2-9F8E-DBB32972AEAB}">
      <dsp:nvSpPr>
        <dsp:cNvPr id="0" name=""/>
        <dsp:cNvSpPr/>
      </dsp:nvSpPr>
      <dsp:spPr>
        <a:xfrm>
          <a:off x="968668" y="584579"/>
          <a:ext cx="3240003" cy="1080001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latin typeface="Arial Black" panose="020B0A04020102020204" pitchFamily="34" charset="0"/>
            </a:rPr>
            <a:t>Интерактивные</a:t>
          </a:r>
          <a:endParaRPr lang="ru-RU" sz="1800" kern="1200" dirty="0">
            <a:latin typeface="Arial Black" panose="020B0A04020102020204" pitchFamily="34" charset="0"/>
          </a:endParaRPr>
        </a:p>
      </dsp:txBody>
      <dsp:txXfrm>
        <a:off x="1443155" y="742741"/>
        <a:ext cx="2291029" cy="76367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AE3C882-F671-4828-989A-E9CCC447C0B8}">
      <dsp:nvSpPr>
        <dsp:cNvPr id="0" name=""/>
        <dsp:cNvSpPr/>
      </dsp:nvSpPr>
      <dsp:spPr>
        <a:xfrm>
          <a:off x="3849316" y="2400412"/>
          <a:ext cx="2816871" cy="2649666"/>
        </a:xfrm>
        <a:prstGeom prst="ellipse">
          <a:avLst/>
        </a:prstGeom>
        <a:solidFill>
          <a:schemeClr val="bg1"/>
        </a:solidFill>
        <a:ln w="12700" cap="flat" cmpd="sng" algn="ctr">
          <a:solidFill>
            <a:srgbClr val="C0000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rgbClr val="9900CC"/>
              </a:solidFill>
              <a:latin typeface="Arial Black" panose="020B0A04020102020204" pitchFamily="34" charset="0"/>
            </a:rPr>
            <a:t>Программа 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rgbClr val="9900CC"/>
              </a:solidFill>
              <a:latin typeface="Arial Black" panose="020B0A04020102020204" pitchFamily="34" charset="0"/>
            </a:rPr>
            <a:t>формирования 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rgbClr val="9900CC"/>
              </a:solidFill>
              <a:latin typeface="Arial Black" panose="020B0A04020102020204" pitchFamily="34" charset="0"/>
            </a:rPr>
            <a:t>культуры 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rgbClr val="9900CC"/>
              </a:solidFill>
              <a:latin typeface="Arial Black" panose="020B0A04020102020204" pitchFamily="34" charset="0"/>
            </a:rPr>
            <a:t>здорового и 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rgbClr val="9900CC"/>
              </a:solidFill>
              <a:latin typeface="Arial Black" panose="020B0A04020102020204" pitchFamily="34" charset="0"/>
            </a:rPr>
            <a:t>безопасного 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rgbClr val="9900CC"/>
              </a:solidFill>
              <a:latin typeface="Arial Black" panose="020B0A04020102020204" pitchFamily="34" charset="0"/>
            </a:rPr>
            <a:t>образа жизни</a:t>
          </a:r>
          <a:endParaRPr lang="ru-RU" sz="1600" b="1" kern="1200" dirty="0">
            <a:solidFill>
              <a:srgbClr val="9900CC"/>
            </a:solidFill>
            <a:latin typeface="Arial Black" panose="020B0A04020102020204" pitchFamily="34" charset="0"/>
          </a:endParaRPr>
        </a:p>
      </dsp:txBody>
      <dsp:txXfrm>
        <a:off x="4261837" y="2788447"/>
        <a:ext cx="1991829" cy="1873596"/>
      </dsp:txXfrm>
    </dsp:sp>
    <dsp:sp modelId="{4B65848C-184E-4923-96A1-964EED4AA4F6}">
      <dsp:nvSpPr>
        <dsp:cNvPr id="0" name=""/>
        <dsp:cNvSpPr/>
      </dsp:nvSpPr>
      <dsp:spPr>
        <a:xfrm rot="11840664">
          <a:off x="1781839" y="2648601"/>
          <a:ext cx="2071251" cy="629007"/>
        </a:xfrm>
        <a:prstGeom prst="leftArrow">
          <a:avLst>
            <a:gd name="adj1" fmla="val 60000"/>
            <a:gd name="adj2" fmla="val 5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04F6207-A18A-4AE0-8F70-66A9AC923858}">
      <dsp:nvSpPr>
        <dsp:cNvPr id="0" name=""/>
        <dsp:cNvSpPr/>
      </dsp:nvSpPr>
      <dsp:spPr>
        <a:xfrm>
          <a:off x="378196" y="1676263"/>
          <a:ext cx="2901464" cy="1956213"/>
        </a:xfrm>
        <a:prstGeom prst="roundRect">
          <a:avLst>
            <a:gd name="adj" fmla="val 10000"/>
          </a:avLst>
        </a:prstGeom>
        <a:solidFill>
          <a:srgbClr val="92D050"/>
        </a:solidFill>
        <a:ln w="1905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altLang="ru-RU" sz="1600" b="1" kern="1200" dirty="0" smtClean="0">
              <a:solidFill>
                <a:schemeClr val="bg1"/>
              </a:solidFill>
              <a:latin typeface="Arial Black" panose="020B0A04020102020204" pitchFamily="34" charset="0"/>
            </a:rPr>
            <a:t>Создание 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altLang="ru-RU" sz="1600" b="1" kern="1200" dirty="0" smtClean="0">
              <a:solidFill>
                <a:schemeClr val="bg1"/>
              </a:solidFill>
              <a:latin typeface="Arial Black" panose="020B0A04020102020204" pitchFamily="34" charset="0"/>
            </a:rPr>
            <a:t>здоровье-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altLang="ru-RU" sz="1600" b="1" kern="1200" dirty="0" smtClean="0">
              <a:solidFill>
                <a:schemeClr val="bg1"/>
              </a:solidFill>
              <a:latin typeface="Arial Black" panose="020B0A04020102020204" pitchFamily="34" charset="0"/>
            </a:rPr>
            <a:t>сберегающей 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altLang="ru-RU" sz="1600" b="1" kern="1200" dirty="0" smtClean="0">
              <a:solidFill>
                <a:schemeClr val="bg1"/>
              </a:solidFill>
              <a:latin typeface="Arial Black" panose="020B0A04020102020204" pitchFamily="34" charset="0"/>
            </a:rPr>
            <a:t>инфраструктуры</a:t>
          </a:r>
          <a:endParaRPr lang="ru-RU" sz="1600" b="1" kern="1200" dirty="0">
            <a:solidFill>
              <a:schemeClr val="bg1"/>
            </a:solidFill>
            <a:latin typeface="Arial Black" panose="020B0A04020102020204" pitchFamily="34" charset="0"/>
          </a:endParaRPr>
        </a:p>
      </dsp:txBody>
      <dsp:txXfrm>
        <a:off x="435492" y="1733559"/>
        <a:ext cx="2786872" cy="1841621"/>
      </dsp:txXfrm>
    </dsp:sp>
    <dsp:sp modelId="{9CF75CC0-3542-456D-9F23-7779A761A369}">
      <dsp:nvSpPr>
        <dsp:cNvPr id="0" name=""/>
        <dsp:cNvSpPr/>
      </dsp:nvSpPr>
      <dsp:spPr>
        <a:xfrm rot="16200000">
          <a:off x="4516174" y="1258008"/>
          <a:ext cx="1483157" cy="629007"/>
        </a:xfrm>
        <a:prstGeom prst="leftArrow">
          <a:avLst>
            <a:gd name="adj1" fmla="val 60000"/>
            <a:gd name="adj2" fmla="val 5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9949340-E21B-4415-A384-C22C4513282F}">
      <dsp:nvSpPr>
        <dsp:cNvPr id="0" name=""/>
        <dsp:cNvSpPr/>
      </dsp:nvSpPr>
      <dsp:spPr>
        <a:xfrm>
          <a:off x="3797606" y="-213184"/>
          <a:ext cx="2920292" cy="2088237"/>
        </a:xfrm>
        <a:prstGeom prst="roundRect">
          <a:avLst>
            <a:gd name="adj" fmla="val 10000"/>
          </a:avLst>
        </a:prstGeom>
        <a:solidFill>
          <a:srgbClr val="00B0F0"/>
        </a:solidFill>
        <a:ln w="1905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altLang="ru-RU" sz="1600" b="1" kern="1200" dirty="0" smtClean="0">
              <a:solidFill>
                <a:schemeClr val="bg1"/>
              </a:solidFill>
              <a:latin typeface="Arial Black" panose="020B0A04020102020204" pitchFamily="34" charset="0"/>
            </a:rPr>
            <a:t>Эффективная 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altLang="ru-RU" sz="1600" b="1" kern="1200" dirty="0" smtClean="0">
              <a:solidFill>
                <a:schemeClr val="bg1"/>
              </a:solidFill>
              <a:latin typeface="Arial Black" panose="020B0A04020102020204" pitchFamily="34" charset="0"/>
            </a:rPr>
            <a:t>организация 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altLang="ru-RU" sz="1600" b="1" kern="1200" dirty="0" smtClean="0">
              <a:solidFill>
                <a:schemeClr val="bg1"/>
              </a:solidFill>
              <a:latin typeface="Arial Black" panose="020B0A04020102020204" pitchFamily="34" charset="0"/>
            </a:rPr>
            <a:t>физкультурно-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altLang="ru-RU" sz="1600" b="1" kern="1200" dirty="0" smtClean="0">
              <a:solidFill>
                <a:schemeClr val="bg1"/>
              </a:solidFill>
              <a:latin typeface="Arial Black" panose="020B0A04020102020204" pitchFamily="34" charset="0"/>
            </a:rPr>
            <a:t>оздоровительной 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altLang="ru-RU" sz="1600" b="1" kern="1200" dirty="0" smtClean="0">
              <a:solidFill>
                <a:schemeClr val="bg1"/>
              </a:solidFill>
              <a:latin typeface="Arial Black" panose="020B0A04020102020204" pitchFamily="34" charset="0"/>
            </a:rPr>
            <a:t>работы</a:t>
          </a:r>
          <a:endParaRPr lang="ru-RU" sz="1600" b="1" kern="1200" dirty="0">
            <a:solidFill>
              <a:schemeClr val="bg1"/>
            </a:solidFill>
            <a:latin typeface="Arial Black" panose="020B0A04020102020204" pitchFamily="34" charset="0"/>
          </a:endParaRPr>
        </a:p>
      </dsp:txBody>
      <dsp:txXfrm>
        <a:off x="3858768" y="-152022"/>
        <a:ext cx="2797968" cy="1965913"/>
      </dsp:txXfrm>
    </dsp:sp>
    <dsp:sp modelId="{C0EB61F0-EFE6-48CE-9E4A-B411C3CCA854}">
      <dsp:nvSpPr>
        <dsp:cNvPr id="0" name=""/>
        <dsp:cNvSpPr/>
      </dsp:nvSpPr>
      <dsp:spPr>
        <a:xfrm rot="20754024">
          <a:off x="6709238" y="2770838"/>
          <a:ext cx="2192303" cy="629007"/>
        </a:xfrm>
        <a:prstGeom prst="leftArrow">
          <a:avLst>
            <a:gd name="adj1" fmla="val 60000"/>
            <a:gd name="adj2" fmla="val 5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5BF3D0C-FEB2-4757-B304-539BC7FD8DE4}">
      <dsp:nvSpPr>
        <dsp:cNvPr id="0" name=""/>
        <dsp:cNvSpPr/>
      </dsp:nvSpPr>
      <dsp:spPr>
        <a:xfrm>
          <a:off x="7417692" y="1767172"/>
          <a:ext cx="2901653" cy="2102277"/>
        </a:xfrm>
        <a:prstGeom prst="roundRect">
          <a:avLst>
            <a:gd name="adj" fmla="val 10000"/>
          </a:avLst>
        </a:prstGeom>
        <a:solidFill>
          <a:srgbClr val="FFC000"/>
        </a:solidFill>
        <a:ln w="1905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altLang="ru-RU" sz="1600" b="1" kern="1200" dirty="0" smtClean="0">
              <a:solidFill>
                <a:schemeClr val="bg1"/>
              </a:solidFill>
              <a:latin typeface="Arial Black" panose="020B0A04020102020204" pitchFamily="34" charset="0"/>
            </a:rPr>
            <a:t>Рациональная организация 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altLang="ru-RU" sz="1600" b="1" kern="1200" dirty="0" smtClean="0">
              <a:solidFill>
                <a:schemeClr val="bg1"/>
              </a:solidFill>
              <a:latin typeface="Arial Black" panose="020B0A04020102020204" pitchFamily="34" charset="0"/>
            </a:rPr>
            <a:t>учебной и </a:t>
          </a:r>
          <a:r>
            <a:rPr lang="ru-RU" altLang="ru-RU" sz="1600" b="1" kern="1200" dirty="0" err="1" smtClean="0">
              <a:solidFill>
                <a:schemeClr val="bg1"/>
              </a:solidFill>
              <a:latin typeface="Arial Black" panose="020B0A04020102020204" pitchFamily="34" charset="0"/>
            </a:rPr>
            <a:t>внеучебной</a:t>
          </a:r>
          <a:r>
            <a:rPr lang="ru-RU" altLang="ru-RU" sz="1600" b="1" kern="1200" dirty="0" smtClean="0">
              <a:solidFill>
                <a:schemeClr val="bg1"/>
              </a:solidFill>
              <a:latin typeface="Arial Black" panose="020B0A04020102020204" pitchFamily="34" charset="0"/>
            </a:rPr>
            <a:t> 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altLang="ru-RU" sz="1600" b="1" kern="1200" dirty="0" smtClean="0">
              <a:solidFill>
                <a:schemeClr val="bg1"/>
              </a:solidFill>
              <a:latin typeface="Arial Black" panose="020B0A04020102020204" pitchFamily="34" charset="0"/>
            </a:rPr>
            <a:t>жизни обучающихся</a:t>
          </a:r>
          <a:endParaRPr lang="ru-RU" sz="1600" b="1" kern="1200" dirty="0">
            <a:solidFill>
              <a:schemeClr val="bg1"/>
            </a:solidFill>
            <a:latin typeface="Arial Black" panose="020B0A04020102020204" pitchFamily="34" charset="0"/>
          </a:endParaRPr>
        </a:p>
      </dsp:txBody>
      <dsp:txXfrm>
        <a:off x="7479266" y="1828746"/>
        <a:ext cx="2778505" cy="197912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3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3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91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91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91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91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36" name="PlaceHolder 6"/>
          <p:cNvSpPr>
            <a:spLocks noGrp="1"/>
          </p:cNvSpPr>
          <p:nvPr>
            <p:ph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91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37" name="PlaceHolder 7"/>
          <p:cNvSpPr>
            <a:spLocks noGrp="1"/>
          </p:cNvSpPr>
          <p:nvPr>
            <p:ph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91000"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41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43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45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46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50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51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52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54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55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56" name="PlaceHolder 4"/>
          <p:cNvSpPr>
            <a:spLocks noGrp="1"/>
          </p:cNvSpPr>
          <p:nvPr>
            <p:ph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58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59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60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62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63" name="PlaceHolder 3"/>
          <p:cNvSpPr>
            <a:spLocks noGrp="1"/>
          </p:cNvSpPr>
          <p:nvPr>
            <p:ph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65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66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67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68" name="PlaceHolder 5"/>
          <p:cNvSpPr>
            <a:spLocks noGrp="1"/>
          </p:cNvSpPr>
          <p:nvPr>
            <p:ph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70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91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71" name="PlaceHolder 3"/>
          <p:cNvSpPr>
            <a:spLocks noGrp="1"/>
          </p:cNvSpPr>
          <p:nvPr>
            <p:ph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91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72" name="PlaceHolder 4"/>
          <p:cNvSpPr>
            <a:spLocks noGrp="1"/>
          </p:cNvSpPr>
          <p:nvPr>
            <p:ph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91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73" name="PlaceHolder 5"/>
          <p:cNvSpPr>
            <a:spLocks noGrp="1"/>
          </p:cNvSpPr>
          <p:nvPr>
            <p:ph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91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74" name="PlaceHolder 6"/>
          <p:cNvSpPr>
            <a:spLocks noGrp="1"/>
          </p:cNvSpPr>
          <p:nvPr>
            <p:ph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91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75" name="PlaceHolder 7"/>
          <p:cNvSpPr>
            <a:spLocks noGrp="1"/>
          </p:cNvSpPr>
          <p:nvPr>
            <p:ph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91000"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2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2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79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2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81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2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83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84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2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3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3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88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89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90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3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92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93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94" name="PlaceHolder 4"/>
          <p:cNvSpPr>
            <a:spLocks noGrp="1"/>
          </p:cNvSpPr>
          <p:nvPr>
            <p:ph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3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96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97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98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3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100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01" name="PlaceHolder 3"/>
          <p:cNvSpPr>
            <a:spLocks noGrp="1"/>
          </p:cNvSpPr>
          <p:nvPr>
            <p:ph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3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103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04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05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06" name="PlaceHolder 5"/>
          <p:cNvSpPr>
            <a:spLocks noGrp="1"/>
          </p:cNvSpPr>
          <p:nvPr>
            <p:ph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3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108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91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09" name="PlaceHolder 3"/>
          <p:cNvSpPr>
            <a:spLocks noGrp="1"/>
          </p:cNvSpPr>
          <p:nvPr>
            <p:ph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91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10" name="PlaceHolder 4"/>
          <p:cNvSpPr>
            <a:spLocks noGrp="1"/>
          </p:cNvSpPr>
          <p:nvPr>
            <p:ph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91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11" name="PlaceHolder 5"/>
          <p:cNvSpPr>
            <a:spLocks noGrp="1"/>
          </p:cNvSpPr>
          <p:nvPr>
            <p:ph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91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12" name="PlaceHolder 6"/>
          <p:cNvSpPr>
            <a:spLocks noGrp="1"/>
          </p:cNvSpPr>
          <p:nvPr>
            <p:ph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91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13" name="PlaceHolder 7"/>
          <p:cNvSpPr>
            <a:spLocks noGrp="1"/>
          </p:cNvSpPr>
          <p:nvPr>
            <p:ph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91000"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3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3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117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3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119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4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121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22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4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</p:spTree>
  </p:cSld>
</p:sldLayout>
</file>

<file path=ppt/slideLayouts/slideLayout4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4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126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27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28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4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130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31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32" name="PlaceHolder 4"/>
          <p:cNvSpPr>
            <a:spLocks noGrp="1"/>
          </p:cNvSpPr>
          <p:nvPr>
            <p:ph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4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134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35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36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4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138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39" name="PlaceHolder 3"/>
          <p:cNvSpPr>
            <a:spLocks noGrp="1"/>
          </p:cNvSpPr>
          <p:nvPr>
            <p:ph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4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141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42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43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44" name="PlaceHolder 5"/>
          <p:cNvSpPr>
            <a:spLocks noGrp="1"/>
          </p:cNvSpPr>
          <p:nvPr>
            <p:ph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4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146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91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47" name="PlaceHolder 3"/>
          <p:cNvSpPr>
            <a:spLocks noGrp="1"/>
          </p:cNvSpPr>
          <p:nvPr>
            <p:ph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91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48" name="PlaceHolder 4"/>
          <p:cNvSpPr>
            <a:spLocks noGrp="1"/>
          </p:cNvSpPr>
          <p:nvPr>
            <p:ph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91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49" name="PlaceHolder 5"/>
          <p:cNvSpPr>
            <a:spLocks noGrp="1"/>
          </p:cNvSpPr>
          <p:nvPr>
            <p:ph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91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50" name="PlaceHolder 6"/>
          <p:cNvSpPr>
            <a:spLocks noGrp="1"/>
          </p:cNvSpPr>
          <p:nvPr>
            <p:ph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91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51" name="PlaceHolder 7"/>
          <p:cNvSpPr>
            <a:spLocks noGrp="1"/>
          </p:cNvSpPr>
          <p:nvPr>
            <p:ph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91000"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jpe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Relationship Id="rId9" Type="http://schemas.openxmlformats.org/officeDocument/2006/relationships/slideLayout" Target="../slideLayouts/slideLayout7.xml"/><Relationship Id="rId10" Type="http://schemas.openxmlformats.org/officeDocument/2006/relationships/slideLayout" Target="../slideLayouts/slideLayout8.xml"/><Relationship Id="rId11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image" Target="../media/image2.jpeg"/><Relationship Id="rId3" Type="http://schemas.openxmlformats.org/officeDocument/2006/relationships/slideLayout" Target="../slideLayouts/slideLayout13.xml"/><Relationship Id="rId4" Type="http://schemas.openxmlformats.org/officeDocument/2006/relationships/slideLayout" Target="../slideLayouts/slideLayout14.xml"/><Relationship Id="rId5" Type="http://schemas.openxmlformats.org/officeDocument/2006/relationships/slideLayout" Target="../slideLayouts/slideLayout15.xml"/><Relationship Id="rId6" Type="http://schemas.openxmlformats.org/officeDocument/2006/relationships/slideLayout" Target="../slideLayouts/slideLayout16.xml"/><Relationship Id="rId7" Type="http://schemas.openxmlformats.org/officeDocument/2006/relationships/slideLayout" Target="../slideLayouts/slideLayout17.xml"/><Relationship Id="rId8" Type="http://schemas.openxmlformats.org/officeDocument/2006/relationships/slideLayout" Target="../slideLayouts/slideLayout18.xml"/><Relationship Id="rId9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2.xml"/><Relationship Id="rId13" Type="http://schemas.openxmlformats.org/officeDocument/2006/relationships/slideLayout" Target="../slideLayouts/slideLayout23.xml"/><Relationship Id="rId14" Type="http://schemas.openxmlformats.org/officeDocument/2006/relationships/slideLayout" Target="../slideLayouts/slideLayout24.xml"/>
</Relationships>
</file>

<file path=ppt/slideMasters/_rels/slideMaster3.xml.rels><?xml version="1.0" encoding="UTF-8"?>
<Relationships xmlns="http://schemas.openxmlformats.org/package/2006/relationships"><Relationship Id="rId1" Type="http://schemas.openxmlformats.org/officeDocument/2006/relationships/theme" Target="../theme/theme3.xml"/><Relationship Id="rId2" Type="http://schemas.openxmlformats.org/officeDocument/2006/relationships/image" Target="../media/image3.jpeg"/><Relationship Id="rId3" Type="http://schemas.openxmlformats.org/officeDocument/2006/relationships/slideLayout" Target="../slideLayouts/slideLayout25.xml"/><Relationship Id="rId4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7.xml"/><Relationship Id="rId6" Type="http://schemas.openxmlformats.org/officeDocument/2006/relationships/slideLayout" Target="../slideLayouts/slideLayout28.xml"/><Relationship Id="rId7" Type="http://schemas.openxmlformats.org/officeDocument/2006/relationships/slideLayout" Target="../slideLayouts/slideLayout29.xml"/><Relationship Id="rId8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2.xml"/><Relationship Id="rId11" Type="http://schemas.openxmlformats.org/officeDocument/2006/relationships/slideLayout" Target="../slideLayouts/slideLayout33.xml"/><Relationship Id="rId12" Type="http://schemas.openxmlformats.org/officeDocument/2006/relationships/slideLayout" Target="../slideLayouts/slideLayout34.xml"/><Relationship Id="rId13" Type="http://schemas.openxmlformats.org/officeDocument/2006/relationships/slideLayout" Target="../slideLayouts/slideLayout35.xml"/><Relationship Id="rId14" Type="http://schemas.openxmlformats.org/officeDocument/2006/relationships/slideLayout" Target="../slideLayouts/slideLayout36.xml"/>
</Relationships>
</file>

<file path=ppt/slideMasters/_rels/slideMaster4.xml.rels><?xml version="1.0" encoding="UTF-8"?>
<Relationships xmlns="http://schemas.openxmlformats.org/package/2006/relationships"><Relationship Id="rId1" Type="http://schemas.openxmlformats.org/officeDocument/2006/relationships/theme" Target="../theme/theme4.xml"/><Relationship Id="rId2" Type="http://schemas.openxmlformats.org/officeDocument/2006/relationships/image" Target="../media/image4.jpeg"/><Relationship Id="rId3" Type="http://schemas.openxmlformats.org/officeDocument/2006/relationships/slideLayout" Target="../slideLayouts/slideLayout37.xml"/><Relationship Id="rId4" Type="http://schemas.openxmlformats.org/officeDocument/2006/relationships/slideLayout" Target="../slideLayouts/slideLayout38.xml"/><Relationship Id="rId5" Type="http://schemas.openxmlformats.org/officeDocument/2006/relationships/slideLayout" Target="../slideLayouts/slideLayout39.xml"/><Relationship Id="rId6" Type="http://schemas.openxmlformats.org/officeDocument/2006/relationships/slideLayout" Target="../slideLayouts/slideLayout40.xml"/><Relationship Id="rId7" Type="http://schemas.openxmlformats.org/officeDocument/2006/relationships/slideLayout" Target="../slideLayouts/slideLayout41.xml"/><Relationship Id="rId8" Type="http://schemas.openxmlformats.org/officeDocument/2006/relationships/slideLayout" Target="../slideLayouts/slideLayout42.xml"/><Relationship Id="rId9" Type="http://schemas.openxmlformats.org/officeDocument/2006/relationships/slideLayout" Target="../slideLayouts/slideLayout43.xml"/><Relationship Id="rId10" Type="http://schemas.openxmlformats.org/officeDocument/2006/relationships/slideLayout" Target="../slideLayouts/slideLayout44.xml"/><Relationship Id="rId11" Type="http://schemas.openxmlformats.org/officeDocument/2006/relationships/slideLayout" Target="../slideLayouts/slideLayout45.xml"/><Relationship Id="rId12" Type="http://schemas.openxmlformats.org/officeDocument/2006/relationships/slideLayout" Target="../slideLayouts/slideLayout46.xml"/><Relationship Id="rId13" Type="http://schemas.openxmlformats.org/officeDocument/2006/relationships/slideLayout" Target="../slideLayouts/slideLayout47.xml"/><Relationship Id="rId14" Type="http://schemas.openxmlformats.org/officeDocument/2006/relationships/slideLayout" Target="../slideLayouts/slideLayout48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2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080" cy="12499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r>
              <a:rPr b="0" lang="ru-RU" sz="1800" spc="-1" strike="noStrike">
                <a:latin typeface="Arial"/>
              </a:rPr>
              <a:t>Для правки текста заглавия щёлкните мышью</a:t>
            </a:r>
            <a:endParaRPr b="0" lang="ru-RU" sz="1800" spc="-1" strike="noStrike"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080" cy="39769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800" spc="-1" strike="noStrike">
                <a:latin typeface="Arial"/>
              </a:rPr>
              <a:t>Для правки структуры щёлкните мышью</a:t>
            </a:r>
            <a:endParaRPr b="0" lang="ru-RU" sz="18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800" spc="-1" strike="noStrike">
                <a:latin typeface="Arial"/>
              </a:rPr>
              <a:t>Второй уровень структуры</a:t>
            </a:r>
            <a:endParaRPr b="0" lang="ru-RU" sz="1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800" spc="-1" strike="noStrike">
                <a:latin typeface="Arial"/>
              </a:rPr>
              <a:t>Третий уровень структуры</a:t>
            </a:r>
            <a:endParaRPr b="0" lang="ru-RU" sz="18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800" spc="-1" strike="noStrike">
                <a:latin typeface="Arial"/>
              </a:rPr>
              <a:t>Четвёртый уровень структуры</a:t>
            </a:r>
            <a:endParaRPr b="0" lang="ru-RU" sz="18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800" spc="-1" strike="noStrike">
                <a:latin typeface="Arial"/>
              </a:rPr>
              <a:t>Пятый уровень структуры</a:t>
            </a:r>
            <a:endParaRPr b="0" lang="ru-RU" sz="18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800" spc="-1" strike="noStrike">
                <a:latin typeface="Arial"/>
              </a:rPr>
              <a:t>Шестой уровень структуры</a:t>
            </a:r>
            <a:endParaRPr b="0" lang="ru-RU" sz="18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800" spc="-1" strike="noStrike">
                <a:latin typeface="Arial"/>
              </a:rPr>
              <a:t>Седьмой уровень структуры</a:t>
            </a:r>
            <a:endParaRPr b="0" lang="ru-RU" sz="18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2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r>
              <a:rPr b="0" lang="ru-RU" sz="4400" spc="-1" strike="noStrike">
                <a:latin typeface="Arial"/>
              </a:rPr>
              <a:t>Для правки текста заглавия щёлкните мышью</a:t>
            </a:r>
            <a:endParaRPr b="0" lang="ru-RU" sz="4400" spc="-1" strike="noStrike">
              <a:latin typeface="Arial"/>
            </a:endParaRPr>
          </a:p>
        </p:txBody>
      </p:sp>
      <p:sp>
        <p:nvSpPr>
          <p:cNvPr id="39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3200" spc="-1" strike="noStrike">
                <a:latin typeface="Arial"/>
              </a:rPr>
              <a:t>Для правки структуры щёлкните мышью</a:t>
            </a:r>
            <a:endParaRPr b="0" lang="ru-RU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800" spc="-1" strike="noStrike">
                <a:latin typeface="Arial"/>
              </a:rPr>
              <a:t>Второй уровень структуры</a:t>
            </a:r>
            <a:endParaRPr b="0" lang="ru-RU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400" spc="-1" strike="noStrike">
                <a:latin typeface="Arial"/>
              </a:rPr>
              <a:t>Третий уровень структуры</a:t>
            </a:r>
            <a:endParaRPr b="0" lang="ru-RU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000" spc="-1" strike="noStrike">
                <a:latin typeface="Arial"/>
              </a:rPr>
              <a:t>Четвёртый уровень структуры</a:t>
            </a:r>
            <a:endParaRPr b="0" lang="ru-RU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latin typeface="Arial"/>
              </a:rPr>
              <a:t>Пятый уровень структуры</a:t>
            </a:r>
            <a:endParaRPr b="0" lang="ru-RU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latin typeface="Arial"/>
              </a:rPr>
              <a:t>Шестой уровень структуры</a:t>
            </a:r>
            <a:endParaRPr b="0" lang="ru-RU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latin typeface="Arial"/>
              </a:rPr>
              <a:t>Седьмой уровень структуры</a:t>
            </a:r>
            <a:endParaRPr b="0" lang="ru-RU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  <p:sldLayoutId id="2147483672" r:id="rId13"/>
    <p:sldLayoutId id="2147483673" r:id="rId14"/>
  </p:sldLayoutIdLst>
</p:sldMaster>
</file>

<file path=ppt/slideMasters/slideMaster3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2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r>
              <a:rPr b="0" lang="ru-RU" sz="4400" spc="-1" strike="noStrike">
                <a:latin typeface="Arial"/>
              </a:rPr>
              <a:t>Для правки текста заглавия щёлкните мышью</a:t>
            </a:r>
            <a:endParaRPr b="0" lang="ru-RU" sz="4400" spc="-1" strike="noStrike">
              <a:latin typeface="Arial"/>
            </a:endParaRPr>
          </a:p>
        </p:txBody>
      </p:sp>
      <p:sp>
        <p:nvSpPr>
          <p:cNvPr id="77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3200" spc="-1" strike="noStrike">
                <a:latin typeface="Arial"/>
              </a:rPr>
              <a:t>Для правки структуры щёлкните мышью</a:t>
            </a:r>
            <a:endParaRPr b="0" lang="ru-RU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800" spc="-1" strike="noStrike">
                <a:latin typeface="Arial"/>
              </a:rPr>
              <a:t>Второй уровень структуры</a:t>
            </a:r>
            <a:endParaRPr b="0" lang="ru-RU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400" spc="-1" strike="noStrike">
                <a:latin typeface="Arial"/>
              </a:rPr>
              <a:t>Третий уровень структуры</a:t>
            </a:r>
            <a:endParaRPr b="0" lang="ru-RU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000" spc="-1" strike="noStrike">
                <a:latin typeface="Arial"/>
              </a:rPr>
              <a:t>Четвёртый уровень структуры</a:t>
            </a:r>
            <a:endParaRPr b="0" lang="ru-RU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latin typeface="Arial"/>
              </a:rPr>
              <a:t>Пятый уровень структуры</a:t>
            </a:r>
            <a:endParaRPr b="0" lang="ru-RU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latin typeface="Arial"/>
              </a:rPr>
              <a:t>Шестой уровень структуры</a:t>
            </a:r>
            <a:endParaRPr b="0" lang="ru-RU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latin typeface="Arial"/>
              </a:rPr>
              <a:t>Седьмой уровень структуры</a:t>
            </a:r>
            <a:endParaRPr b="0" lang="ru-RU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</p:sldLayoutIdLst>
</p:sldMaster>
</file>

<file path=ppt/slideMasters/slideMaster4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2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r>
              <a:rPr b="0" lang="ru-RU" sz="4400" spc="-1" strike="noStrike">
                <a:latin typeface="Arial"/>
              </a:rPr>
              <a:t>Для правки текста заглавия щёлкните мышью</a:t>
            </a:r>
            <a:endParaRPr b="0" lang="ru-RU" sz="4400" spc="-1" strike="noStrike">
              <a:latin typeface="Arial"/>
            </a:endParaRPr>
          </a:p>
        </p:txBody>
      </p:sp>
      <p:sp>
        <p:nvSpPr>
          <p:cNvPr id="115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3200" spc="-1" strike="noStrike">
                <a:latin typeface="Arial"/>
              </a:rPr>
              <a:t>Для правки структуры щёлкните мышью</a:t>
            </a:r>
            <a:endParaRPr b="0" lang="ru-RU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800" spc="-1" strike="noStrike">
                <a:latin typeface="Arial"/>
              </a:rPr>
              <a:t>Второй уровень структуры</a:t>
            </a:r>
            <a:endParaRPr b="0" lang="ru-RU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400" spc="-1" strike="noStrike">
                <a:latin typeface="Arial"/>
              </a:rPr>
              <a:t>Третий уровень структуры</a:t>
            </a:r>
            <a:endParaRPr b="0" lang="ru-RU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000" spc="-1" strike="noStrike">
                <a:latin typeface="Arial"/>
              </a:rPr>
              <a:t>Четвёртый уровень структуры</a:t>
            </a:r>
            <a:endParaRPr b="0" lang="ru-RU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latin typeface="Arial"/>
              </a:rPr>
              <a:t>Пятый уровень структуры</a:t>
            </a:r>
            <a:endParaRPr b="0" lang="ru-RU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latin typeface="Arial"/>
              </a:rPr>
              <a:t>Шестой уровень структуры</a:t>
            </a:r>
            <a:endParaRPr b="0" lang="ru-RU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latin typeface="Arial"/>
              </a:rPr>
              <a:t>Седьмой уровень структуры</a:t>
            </a:r>
            <a:endParaRPr b="0" lang="ru-RU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  <p:sldLayoutId id="2147483697" r:id="rId12"/>
    <p:sldLayoutId id="2147483698" r:id="rId13"/>
    <p:sldLayoutId id="2147483699" r:id="rId14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5.jpeg"/><Relationship Id="rId2" Type="http://schemas.openxmlformats.org/officeDocument/2006/relationships/image" Target="../media/image6.jpeg"/><Relationship Id="rId3" Type="http://schemas.openxmlformats.org/officeDocument/2006/relationships/slideLayout" Target="../slideLayouts/slideLayout1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image" Target="../media/image16.jpeg"/><Relationship Id="rId2" Type="http://schemas.openxmlformats.org/officeDocument/2006/relationships/slideLayout" Target="../slideLayouts/slideLayout13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image" Target="../media/image17.jpeg"/><Relationship Id="rId2" Type="http://schemas.openxmlformats.org/officeDocument/2006/relationships/image" Target="../media/image18.jpeg"/><Relationship Id="rId3" Type="http://schemas.openxmlformats.org/officeDocument/2006/relationships/slideLayout" Target="../slideLayouts/slideLayout13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4.xml.rels><?xml version="1.0" encoding="UTF-8"?>
<Relationships xmlns="http://schemas.openxmlformats.org/package/2006/relationships"><Relationship Id="rId1" Type="http://schemas.openxmlformats.org/officeDocument/2006/relationships/image" Target="../media/image19.jpeg"/><Relationship Id="rId2" Type="http://schemas.openxmlformats.org/officeDocument/2006/relationships/image" Target="../media/image20.jpeg"/><Relationship Id="rId3" Type="http://schemas.openxmlformats.org/officeDocument/2006/relationships/slideLayout" Target="../slideLayouts/slideLayout37.xml"/>
</Relationships>
</file>

<file path=ppt/slides/_rels/slide15.xml.rels><?xml version="1.0" encoding="UTF-8"?>
<Relationships xmlns="http://schemas.openxmlformats.org/package/2006/relationships"><Relationship Id="rId1" Type="http://schemas.openxmlformats.org/officeDocument/2006/relationships/image" Target="../media/image21.jpeg"/><Relationship Id="rId2" Type="http://schemas.openxmlformats.org/officeDocument/2006/relationships/slideLayout" Target="../slideLayouts/slideLayout13.xml"/>
</Relationships>
</file>

<file path=ppt/slides/_rels/slide16.xml.rels><?xml version="1.0" encoding="UTF-8"?>
<Relationships xmlns="http://schemas.openxmlformats.org/package/2006/relationships"><Relationship Id="rId1" Type="http://schemas.openxmlformats.org/officeDocument/2006/relationships/image" Target="../media/image22.jpeg"/><Relationship Id="rId2" Type="http://schemas.openxmlformats.org/officeDocument/2006/relationships/slideLayout" Target="../slideLayouts/slideLayout13.xml"/>
</Relationships>
</file>

<file path=ppt/slides/_rels/slide1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20.xml.rels><?xml version="1.0" encoding="UTF-8"?>
<Relationships xmlns="http://schemas.openxmlformats.org/package/2006/relationships"><Relationship Id="rId1" Type="http://schemas.openxmlformats.org/officeDocument/2006/relationships/image" Target="../media/image23.png"/><Relationship Id="rId2" Type="http://schemas.openxmlformats.org/officeDocument/2006/relationships/image" Target="../media/image24.png"/><Relationship Id="rId3" Type="http://schemas.openxmlformats.org/officeDocument/2006/relationships/slideLayout" Target="../slideLayouts/slideLayout25.xml"/>
</Relationships>
</file>

<file path=ppt/slides/_rels/slide21.xml.rels><?xml version="1.0" encoding="UTF-8"?>
<Relationships xmlns="http://schemas.openxmlformats.org/package/2006/relationships"><Relationship Id="rId1" Type="http://schemas.openxmlformats.org/officeDocument/2006/relationships/image" Target="../media/image25.jpeg"/><Relationship Id="rId2" Type="http://schemas.openxmlformats.org/officeDocument/2006/relationships/image" Target="../media/image26.gif"/><Relationship Id="rId3" Type="http://schemas.openxmlformats.org/officeDocument/2006/relationships/image" Target="../media/image27.gif"/><Relationship Id="rId4" Type="http://schemas.openxmlformats.org/officeDocument/2006/relationships/slideLayout" Target="../slideLayouts/slideLayout25.xml"/>
</Relationships>
</file>

<file path=ppt/slides/_rels/slide22.xml.rels><?xml version="1.0" encoding="UTF-8"?>
<Relationships xmlns="http://schemas.openxmlformats.org/package/2006/relationships"><Relationship Id="rId1" Type="http://schemas.openxmlformats.org/officeDocument/2006/relationships/diagramData" Target="../diagrams/data2.xml"/><Relationship Id="rId2" Type="http://schemas.openxmlformats.org/officeDocument/2006/relationships/diagramLayout" Target="../diagrams/layout2.xml"/><Relationship Id="rId3" Type="http://schemas.openxmlformats.org/officeDocument/2006/relationships/diagramQuickStyle" Target="../diagrams/quickStyle2.xml"/><Relationship Id="rId4" Type="http://schemas.openxmlformats.org/officeDocument/2006/relationships/diagramColors" Target="../diagrams/colors2.xml"/><Relationship Id="rId5" Type="http://schemas.microsoft.com/office/2007/relationships/diagramDrawing" Target="../diagrams/drawing2.xml"/><Relationship Id="rId6" Type="http://schemas.openxmlformats.org/officeDocument/2006/relationships/slideLayout" Target="../slideLayouts/slideLayout13.xml"/>
</Relationships>
</file>

<file path=ppt/slides/_rels/slide2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24.xml.rels><?xml version="1.0" encoding="UTF-8"?>
<Relationships xmlns="http://schemas.openxmlformats.org/package/2006/relationships"><Relationship Id="rId1" Type="http://schemas.openxmlformats.org/officeDocument/2006/relationships/image" Target="../media/image28.wmf"/><Relationship Id="rId2" Type="http://schemas.openxmlformats.org/officeDocument/2006/relationships/slideLayout" Target="../slideLayouts/slideLayout13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7.jpeg"/><Relationship Id="rId2" Type="http://schemas.openxmlformats.org/officeDocument/2006/relationships/slideLayout" Target="../slideLayouts/slideLayout13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8.jpeg"/><Relationship Id="rId2" Type="http://schemas.openxmlformats.org/officeDocument/2006/relationships/diagramData" Target="../diagrams/data1.xml"/><Relationship Id="rId3" Type="http://schemas.openxmlformats.org/officeDocument/2006/relationships/diagramLayout" Target="../diagrams/layout1.xml"/><Relationship Id="rId4" Type="http://schemas.openxmlformats.org/officeDocument/2006/relationships/diagramQuickStyle" Target="../diagrams/quickStyle1.xml"/><Relationship Id="rId5" Type="http://schemas.openxmlformats.org/officeDocument/2006/relationships/diagramColors" Target="../diagrams/colors1.xml"/><Relationship Id="rId6" Type="http://schemas.microsoft.com/office/2007/relationships/diagramDrawing" Target="../diagrams/drawing1.xml"/><Relationship Id="rId7" Type="http://schemas.openxmlformats.org/officeDocument/2006/relationships/slideLayout" Target="../slideLayouts/slideLayout13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image" Target="../media/image9.jpeg"/><Relationship Id="rId2" Type="http://schemas.openxmlformats.org/officeDocument/2006/relationships/slideLayout" Target="../slideLayouts/slideLayout13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image" Target="../media/image10.jpeg"/><Relationship Id="rId2" Type="http://schemas.openxmlformats.org/officeDocument/2006/relationships/slideLayout" Target="../slideLayouts/slideLayout25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image" Target="../media/image11.jpeg"/><Relationship Id="rId2" Type="http://schemas.openxmlformats.org/officeDocument/2006/relationships/image" Target="../media/image12.png"/><Relationship Id="rId3" Type="http://schemas.openxmlformats.org/officeDocument/2006/relationships/image" Target="../media/image13.jpeg"/><Relationship Id="rId4" Type="http://schemas.openxmlformats.org/officeDocument/2006/relationships/image" Target="../media/image14.jpeg"/><Relationship Id="rId5" Type="http://schemas.openxmlformats.org/officeDocument/2006/relationships/image" Target="../media/image15.gif"/><Relationship Id="rId6" Type="http://schemas.openxmlformats.org/officeDocument/2006/relationships/slideLayout" Target="../slideLayouts/slideLayout25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PlaceHolder 1"/>
          <p:cNvSpPr>
            <a:spLocks noGrp="1"/>
          </p:cNvSpPr>
          <p:nvPr>
            <p:ph type="title"/>
          </p:nvPr>
        </p:nvSpPr>
        <p:spPr>
          <a:xfrm>
            <a:off x="756720" y="933120"/>
            <a:ext cx="10278000" cy="238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b">
            <a:normAutofit/>
          </a:bodyPr>
          <a:p>
            <a:pPr algn="ctr">
              <a:lnSpc>
                <a:spcPct val="90000"/>
              </a:lnSpc>
            </a:pPr>
            <a:r>
              <a:rPr b="1" lang="ru-RU" sz="4800" spc="-1" strike="noStrike">
                <a:solidFill>
                  <a:srgbClr val="002060"/>
                </a:solidFill>
                <a:latin typeface="Book Antiqua"/>
              </a:rPr>
              <a:t>Тема: </a:t>
            </a:r>
            <a:r>
              <a:rPr b="1" lang="ru-RU" sz="4800" spc="-1" strike="noStrike">
                <a:solidFill>
                  <a:srgbClr val="c00000"/>
                </a:solidFill>
                <a:latin typeface="Monotype Corsiva"/>
              </a:rPr>
              <a:t>«Использование инновационных </a:t>
            </a:r>
            <a:br/>
            <a:r>
              <a:rPr b="1" lang="ru-RU" sz="4800" spc="-1" strike="noStrike">
                <a:solidFill>
                  <a:srgbClr val="c00000"/>
                </a:solidFill>
                <a:latin typeface="Monotype Corsiva"/>
              </a:rPr>
              <a:t>технологий на уроках физики».</a:t>
            </a:r>
            <a:endParaRPr b="0" lang="ru-RU" sz="4800" spc="-1" strike="noStrike">
              <a:latin typeface="Arial"/>
            </a:endParaRPr>
          </a:p>
        </p:txBody>
      </p:sp>
      <p:sp>
        <p:nvSpPr>
          <p:cNvPr id="153" name="PlaceHolder 2"/>
          <p:cNvSpPr>
            <a:spLocks noGrp="1"/>
          </p:cNvSpPr>
          <p:nvPr>
            <p:ph type="subTitle"/>
          </p:nvPr>
        </p:nvSpPr>
        <p:spPr>
          <a:xfrm>
            <a:off x="1760400" y="3759840"/>
            <a:ext cx="9142920" cy="1299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algn="r"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endParaRPr b="0" lang="ru-RU" sz="3200" spc="-1" strike="noStrike">
              <a:latin typeface="Arial"/>
            </a:endParaRPr>
          </a:p>
          <a:p>
            <a:pPr algn="r"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endParaRPr b="0" lang="ru-RU" sz="3200" spc="-1" strike="noStrike">
              <a:latin typeface="Arial"/>
            </a:endParaRPr>
          </a:p>
          <a:p>
            <a:pPr algn="r"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endParaRPr b="0" lang="ru-RU" sz="3200" spc="-1" strike="noStrike">
              <a:latin typeface="Arial"/>
            </a:endParaRPr>
          </a:p>
          <a:p>
            <a:pPr algn="r"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endParaRPr b="0" lang="ru-RU" sz="3200" spc="-1" strike="noStrike">
              <a:latin typeface="Arial"/>
            </a:endParaRPr>
          </a:p>
        </p:txBody>
      </p:sp>
      <p:pic>
        <p:nvPicPr>
          <p:cNvPr id="154" name="Picture 9" descr="i?id=3a649d5e8ba521ca37ff3aaeaaf234c9&amp;n=22"/>
          <p:cNvPicPr/>
          <p:nvPr/>
        </p:nvPicPr>
        <p:blipFill>
          <a:blip r:embed="rId2"/>
          <a:stretch/>
        </p:blipFill>
        <p:spPr>
          <a:xfrm>
            <a:off x="6120000" y="3420000"/>
            <a:ext cx="1720800" cy="1541520"/>
          </a:xfrm>
          <a:prstGeom prst="rect">
            <a:avLst/>
          </a:prstGeom>
          <a:ln w="0">
            <a:noFill/>
          </a:ln>
          <a:effectLst>
            <a:softEdge rad="112680"/>
          </a:effectLst>
        </p:spPr>
      </p:pic>
    </p:spTree>
  </p:cSld>
  <mc:AlternateContent>
    <mc:Choice Requires="p14">
      <p:transition spd="slow" p14:dur="1200">
        <p14:prism/>
      </p:transition>
    </mc:Choice>
    <mc:Fallback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PlaceHolder 1"/>
          <p:cNvSpPr>
            <a:spLocks noGrp="1"/>
          </p:cNvSpPr>
          <p:nvPr>
            <p:ph type="title"/>
          </p:nvPr>
        </p:nvSpPr>
        <p:spPr>
          <a:xfrm>
            <a:off x="1069560" y="221040"/>
            <a:ext cx="9600120" cy="130284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/>
          </a:bodyPr>
          <a:p>
            <a:pPr algn="ctr">
              <a:lnSpc>
                <a:spcPct val="90000"/>
              </a:lnSpc>
            </a:pPr>
            <a:r>
              <a:rPr b="1" lang="ru-RU" sz="4000" spc="-1" strike="noStrike">
                <a:solidFill>
                  <a:srgbClr val="c00000"/>
                </a:solidFill>
                <a:latin typeface="Monotype Corsiva"/>
              </a:rPr>
              <a:t>Примеры учебных проблем и задач на уроках физики:</a:t>
            </a:r>
            <a:endParaRPr b="0" lang="ru-RU" sz="4000" spc="-1" strike="noStrike">
              <a:latin typeface="Arial"/>
            </a:endParaRPr>
          </a:p>
        </p:txBody>
      </p:sp>
      <p:sp>
        <p:nvSpPr>
          <p:cNvPr id="178" name="PlaceHolder 2"/>
          <p:cNvSpPr>
            <a:spLocks noGrp="1"/>
          </p:cNvSpPr>
          <p:nvPr>
            <p:ph/>
          </p:nvPr>
        </p:nvSpPr>
        <p:spPr>
          <a:xfrm>
            <a:off x="540000" y="1260000"/>
            <a:ext cx="10619280" cy="19792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algn="just">
              <a:lnSpc>
                <a:spcPct val="90000"/>
              </a:lnSpc>
              <a:spcBef>
                <a:spcPts val="1001"/>
              </a:spcBef>
            </a:pPr>
            <a:r>
              <a:rPr b="1" lang="ru-RU" sz="2800" spc="-1" strike="noStrike">
                <a:solidFill>
                  <a:srgbClr val="006600"/>
                </a:solidFill>
                <a:latin typeface="Book Antiqua"/>
              </a:rPr>
              <a:t>Урок «Сообщающиеся сосуды и их применение»</a:t>
            </a:r>
            <a:r>
              <a:rPr b="0" lang="ru-RU" sz="2800" spc="-1" strike="noStrike">
                <a:solidFill>
                  <a:srgbClr val="006600"/>
                </a:solidFill>
                <a:latin typeface="Book Antiqua"/>
              </a:rPr>
              <a:t>. «Рыбак для сохранения пойманной рыбы живой сделал в своей лодке усовершенствование: он отделил часть лодки, поставив две вертикальные перегородки, и в отгороженной части сделал отверстие в дне. Не зальет ли лодку и не потонет ли она, если спустить ее в воду? — думал он перед испытанием своего усовершенствования, а как думаете вы?» </a:t>
            </a:r>
            <a:endParaRPr b="0" lang="ru-RU" sz="2800" spc="-1" strike="noStrike">
              <a:latin typeface="Arial"/>
            </a:endParaRPr>
          </a:p>
          <a:p>
            <a:pPr algn="just">
              <a:lnSpc>
                <a:spcPct val="90000"/>
              </a:lnSpc>
              <a:spcBef>
                <a:spcPts val="1001"/>
              </a:spcBef>
            </a:pPr>
            <a:r>
              <a:rPr b="0" lang="ru-RU" sz="2800" spc="-1" strike="noStrike">
                <a:solidFill>
                  <a:srgbClr val="006600"/>
                </a:solidFill>
                <a:latin typeface="Book Antiqua"/>
              </a:rPr>
              <a:t>Что вы ответите рыбаку? (Отсек в лодке и русло реки представляют собой сообщающиеся сосуды. Вода, вливающаяся в отсек, не дойдет до края борта, а будет находиться на таком же уровне, как и в реке. Лодку не зальет, и она будет плавать.</a:t>
            </a:r>
            <a:endParaRPr b="0" lang="ru-RU" sz="2800" spc="-1" strike="noStrike"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endParaRPr b="0" lang="ru-RU" sz="2800" spc="-1" strike="noStrike">
              <a:latin typeface="Arial"/>
            </a:endParaRPr>
          </a:p>
        </p:txBody>
      </p:sp>
      <p:sp>
        <p:nvSpPr>
          <p:cNvPr id="179" name="Стрелка вправо 3"/>
          <p:cNvSpPr/>
          <p:nvPr/>
        </p:nvSpPr>
        <p:spPr>
          <a:xfrm>
            <a:off x="10811520" y="5889960"/>
            <a:ext cx="1101600" cy="69804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5b9bd5"/>
          </a:solidFill>
          <a:ln>
            <a:solidFill>
              <a:srgbClr val="43729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</p:spTree>
  </p:cSld>
  <mc:AlternateContent>
    <mc:Choice Requires="p14">
      <p:transition spd="slow" p14:dur="1200">
        <p14:prism/>
      </p:transition>
    </mc:Choice>
    <mc:Fallback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PlaceHolder 1"/>
          <p:cNvSpPr>
            <a:spLocks noGrp="1"/>
          </p:cNvSpPr>
          <p:nvPr>
            <p:ph type="title"/>
          </p:nvPr>
        </p:nvSpPr>
        <p:spPr>
          <a:xfrm>
            <a:off x="838080" y="173520"/>
            <a:ext cx="10514520" cy="5821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81000"/>
          </a:bodyPr>
          <a:p>
            <a:pPr algn="ctr">
              <a:lnSpc>
                <a:spcPct val="90000"/>
              </a:lnSpc>
            </a:pPr>
            <a:r>
              <a:rPr b="1" lang="ru-RU" sz="4400" spc="-1" strike="noStrike">
                <a:solidFill>
                  <a:srgbClr val="c00000"/>
                </a:solidFill>
                <a:latin typeface="Monotype Corsiva"/>
              </a:rPr>
              <a:t>Технология проектного обучения</a:t>
            </a:r>
            <a:endParaRPr b="0" lang="ru-RU" sz="4400" spc="-1" strike="noStrike">
              <a:latin typeface="Arial"/>
            </a:endParaRPr>
          </a:p>
        </p:txBody>
      </p:sp>
      <p:sp>
        <p:nvSpPr>
          <p:cNvPr id="181" name="PlaceHolder 2"/>
          <p:cNvSpPr>
            <a:spLocks noGrp="1"/>
          </p:cNvSpPr>
          <p:nvPr>
            <p:ph/>
          </p:nvPr>
        </p:nvSpPr>
        <p:spPr>
          <a:xfrm>
            <a:off x="725040" y="756720"/>
            <a:ext cx="9894240" cy="44625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rmAutofit fontScale="78000"/>
          </a:bodyPr>
          <a:p>
            <a:pPr algn="ctr">
              <a:lnSpc>
                <a:spcPct val="80000"/>
              </a:lnSpc>
              <a:spcBef>
                <a:spcPts val="1001"/>
              </a:spcBef>
              <a:tabLst>
                <a:tab algn="l" pos="0"/>
              </a:tabLst>
            </a:pPr>
            <a:r>
              <a:rPr b="1" lang="ru-RU" sz="2800" spc="-1" strike="noStrike">
                <a:solidFill>
                  <a:srgbClr val="c00000"/>
                </a:solidFill>
                <a:latin typeface="Times New Roman"/>
              </a:rPr>
              <a:t>Цель проектного обучения: </a:t>
            </a:r>
            <a:r>
              <a:rPr b="0" lang="ru-RU" sz="2800" spc="-1" strike="noStrike">
                <a:solidFill>
                  <a:srgbClr val="006600"/>
                </a:solidFill>
                <a:latin typeface="Times New Roman"/>
              </a:rPr>
              <a:t>создать условия, при которых учащиеся:</a:t>
            </a:r>
            <a:endParaRPr b="0" lang="ru-RU" sz="2800" spc="-1" strike="noStrike">
              <a:latin typeface="Arial"/>
            </a:endParaRPr>
          </a:p>
          <a:p>
            <a:pPr marL="343080" indent="-343080" algn="just">
              <a:lnSpc>
                <a:spcPct val="80000"/>
              </a:lnSpc>
              <a:spcBef>
                <a:spcPts val="1001"/>
              </a:spcBef>
              <a:buClr>
                <a:srgbClr val="ff0000"/>
              </a:buClr>
              <a:buFont typeface="Wingdings" charset="2"/>
              <a:buChar char=""/>
              <a:tabLst>
                <a:tab algn="l" pos="0"/>
              </a:tabLst>
            </a:pPr>
            <a:r>
              <a:rPr b="0" lang="ru-RU" sz="2800" spc="-1" strike="noStrike">
                <a:solidFill>
                  <a:srgbClr val="006600"/>
                </a:solidFill>
                <a:latin typeface="Times New Roman"/>
              </a:rPr>
              <a:t>самостоятельно и охотно приобретают недостающие знания из разных источников;</a:t>
            </a:r>
            <a:endParaRPr b="0" lang="ru-RU" sz="2800" spc="-1" strike="noStrike">
              <a:latin typeface="Arial"/>
            </a:endParaRPr>
          </a:p>
          <a:p>
            <a:pPr marL="343080" indent="-343080" algn="just">
              <a:lnSpc>
                <a:spcPct val="80000"/>
              </a:lnSpc>
              <a:spcBef>
                <a:spcPts val="1001"/>
              </a:spcBef>
              <a:buClr>
                <a:srgbClr val="ff0000"/>
              </a:buClr>
              <a:buFont typeface="Wingdings" charset="2"/>
              <a:buChar char=""/>
              <a:tabLst>
                <a:tab algn="l" pos="0"/>
              </a:tabLst>
            </a:pPr>
            <a:r>
              <a:rPr b="0" lang="ru-RU" sz="2800" spc="-1" strike="noStrike">
                <a:solidFill>
                  <a:srgbClr val="006600"/>
                </a:solidFill>
                <a:latin typeface="Times New Roman"/>
              </a:rPr>
              <a:t>учатся пользоваться приобретёнными знаниями для решения познавательных и практических задач;</a:t>
            </a:r>
            <a:endParaRPr b="0" lang="ru-RU" sz="2800" spc="-1" strike="noStrike">
              <a:latin typeface="Arial"/>
            </a:endParaRPr>
          </a:p>
          <a:p>
            <a:pPr marL="343080" indent="-343080" algn="just">
              <a:lnSpc>
                <a:spcPct val="80000"/>
              </a:lnSpc>
              <a:spcBef>
                <a:spcPts val="1001"/>
              </a:spcBef>
              <a:buClr>
                <a:srgbClr val="ff0000"/>
              </a:buClr>
              <a:buFont typeface="Wingdings" charset="2"/>
              <a:buChar char=""/>
              <a:tabLst>
                <a:tab algn="l" pos="0"/>
              </a:tabLst>
            </a:pPr>
            <a:r>
              <a:rPr b="0" lang="ru-RU" sz="2800" spc="-1" strike="noStrike">
                <a:solidFill>
                  <a:srgbClr val="006600"/>
                </a:solidFill>
                <a:latin typeface="Times New Roman"/>
              </a:rPr>
              <a:t>приобретают коммуникативные умения, работая в различных группах;</a:t>
            </a:r>
            <a:endParaRPr b="0" lang="ru-RU" sz="2800" spc="-1" strike="noStrike">
              <a:latin typeface="Arial"/>
            </a:endParaRPr>
          </a:p>
          <a:p>
            <a:pPr marL="343080" indent="-343080" algn="just">
              <a:lnSpc>
                <a:spcPct val="80000"/>
              </a:lnSpc>
              <a:spcBef>
                <a:spcPts val="1001"/>
              </a:spcBef>
              <a:buClr>
                <a:srgbClr val="ff0000"/>
              </a:buClr>
              <a:buFont typeface="Wingdings" charset="2"/>
              <a:buChar char=""/>
              <a:tabLst>
                <a:tab algn="l" pos="0"/>
              </a:tabLst>
            </a:pPr>
            <a:r>
              <a:rPr b="0" lang="ru-RU" sz="2800" spc="-1" strike="noStrike">
                <a:solidFill>
                  <a:srgbClr val="006600"/>
                </a:solidFill>
                <a:latin typeface="Times New Roman"/>
              </a:rPr>
              <a:t>развивают у себя исследовательские умения (умения выявления проблем, сбора информации, наблюдения, проведения эксперимента, анализа, построения гипотез, обобщения);</a:t>
            </a:r>
            <a:endParaRPr b="0" lang="ru-RU" sz="2800" spc="-1" strike="noStrike">
              <a:latin typeface="Arial"/>
            </a:endParaRPr>
          </a:p>
          <a:p>
            <a:pPr marL="343080" indent="-343080" algn="just">
              <a:lnSpc>
                <a:spcPct val="80000"/>
              </a:lnSpc>
              <a:spcBef>
                <a:spcPts val="1001"/>
              </a:spcBef>
              <a:buClr>
                <a:srgbClr val="ff0000"/>
              </a:buClr>
              <a:buFont typeface="Wingdings" charset="2"/>
              <a:buChar char=""/>
              <a:tabLst>
                <a:tab algn="l" pos="0"/>
              </a:tabLst>
            </a:pPr>
            <a:r>
              <a:rPr b="0" lang="ru-RU" sz="2800" spc="-1" strike="noStrike">
                <a:solidFill>
                  <a:srgbClr val="006600"/>
                </a:solidFill>
                <a:latin typeface="Times New Roman"/>
              </a:rPr>
              <a:t>развивают системное мышление.</a:t>
            </a:r>
            <a:endParaRPr b="0" lang="ru-RU" sz="2800" spc="-1" strike="noStrike">
              <a:latin typeface="Arial"/>
            </a:endParaRPr>
          </a:p>
          <a:p>
            <a:pPr algn="just">
              <a:lnSpc>
                <a:spcPct val="80000"/>
              </a:lnSpc>
              <a:spcBef>
                <a:spcPts val="1001"/>
              </a:spcBef>
              <a:tabLst>
                <a:tab algn="l" pos="0"/>
              </a:tabLst>
            </a:pPr>
            <a:r>
              <a:rPr b="1" lang="ru-RU" sz="2800" spc="-1" strike="noStrike">
                <a:solidFill>
                  <a:srgbClr val="c00000"/>
                </a:solidFill>
                <a:latin typeface="Times New Roman"/>
              </a:rPr>
              <a:t>    </a:t>
            </a:r>
            <a:r>
              <a:rPr b="1" lang="ru-RU" sz="2800" spc="-1" strike="noStrike">
                <a:solidFill>
                  <a:srgbClr val="c00000"/>
                </a:solidFill>
                <a:latin typeface="Times New Roman"/>
              </a:rPr>
              <a:t>Суть проектного обучения </a:t>
            </a:r>
            <a:r>
              <a:rPr b="0" lang="ru-RU" sz="2800" spc="-1" strike="noStrike">
                <a:solidFill>
                  <a:srgbClr val="006600"/>
                </a:solidFill>
                <a:latin typeface="Times New Roman"/>
              </a:rPr>
              <a:t>состоит в том, что ученик в процессе работы над учебным проектом постигает реальные процессы, объекты и т.д. Оно предполагает проживание учеником конкретных ситуаций, приобщение его к проникновению вглубь явлений, процессов и конструированию новых объектов.</a:t>
            </a:r>
            <a:endParaRPr b="0" lang="ru-RU" sz="2800" spc="-1" strike="noStrike">
              <a:latin typeface="Arial"/>
            </a:endParaRPr>
          </a:p>
          <a:p>
            <a:pPr algn="just">
              <a:lnSpc>
                <a:spcPct val="80000"/>
              </a:lnSpc>
              <a:spcBef>
                <a:spcPts val="1001"/>
              </a:spcBef>
              <a:tabLst>
                <a:tab algn="l" pos="0"/>
              </a:tabLst>
            </a:pPr>
            <a:endParaRPr b="0" lang="ru-RU" sz="2800" spc="-1" strike="noStrike"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endParaRPr b="0" lang="ru-RU" sz="2800" spc="-1" strike="noStrike">
              <a:latin typeface="Arial"/>
            </a:endParaRPr>
          </a:p>
        </p:txBody>
      </p:sp>
    </p:spTree>
  </p:cSld>
  <mc:AlternateContent>
    <mc:Choice Requires="p14">
      <p:transition spd="slow" p14:dur="1200">
        <p14:prism/>
      </p:transition>
    </mc:Choice>
    <mc:Fallback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PlaceHolder 1"/>
          <p:cNvSpPr>
            <a:spLocks noGrp="1"/>
          </p:cNvSpPr>
          <p:nvPr>
            <p:ph type="title"/>
          </p:nvPr>
        </p:nvSpPr>
        <p:spPr>
          <a:xfrm>
            <a:off x="900000" y="436320"/>
            <a:ext cx="8999280" cy="5623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78000"/>
          </a:bodyPr>
          <a:p>
            <a:pPr algn="ctr">
              <a:lnSpc>
                <a:spcPct val="90000"/>
              </a:lnSpc>
            </a:pPr>
            <a:r>
              <a:rPr b="1" lang="ru-RU" sz="4400" spc="-1" strike="noStrike">
                <a:solidFill>
                  <a:srgbClr val="c00000"/>
                </a:solidFill>
                <a:latin typeface="Monotype Corsiva"/>
              </a:rPr>
              <a:t>Проекты:</a:t>
            </a:r>
            <a:endParaRPr b="0" lang="ru-RU" sz="4400" spc="-1" strike="noStrike">
              <a:latin typeface="Arial"/>
            </a:endParaRPr>
          </a:p>
        </p:txBody>
      </p:sp>
      <p:sp>
        <p:nvSpPr>
          <p:cNvPr id="183" name="PlaceHolder 2"/>
          <p:cNvSpPr>
            <a:spLocks noGrp="1"/>
          </p:cNvSpPr>
          <p:nvPr>
            <p:ph/>
          </p:nvPr>
        </p:nvSpPr>
        <p:spPr>
          <a:xfrm>
            <a:off x="720000" y="1080000"/>
            <a:ext cx="4859280" cy="30045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rmAutofit fontScale="74000"/>
          </a:bodyPr>
          <a:p>
            <a:pPr marL="514440" indent="-514440">
              <a:lnSpc>
                <a:spcPct val="90000"/>
              </a:lnSpc>
              <a:spcBef>
                <a:spcPts val="1001"/>
              </a:spcBef>
              <a:buClr>
                <a:srgbClr val="c00000"/>
              </a:buClr>
              <a:buFont typeface="Arial"/>
              <a:buAutoNum type="arabicPeriod"/>
            </a:pPr>
            <a:r>
              <a:rPr b="1" lang="ru-RU" sz="3900" spc="-1" strike="noStrike">
                <a:solidFill>
                  <a:srgbClr val="006600"/>
                </a:solidFill>
                <a:latin typeface="Monotype Corsiva"/>
              </a:rPr>
              <a:t>«Давление твёрдых тел: лыжи или коньки?» – Роднов Иван призер </a:t>
            </a:r>
            <a:endParaRPr b="0" lang="ru-RU" sz="3900" spc="-1" strike="noStrike">
              <a:latin typeface="Arial"/>
            </a:endParaRPr>
          </a:p>
          <a:p>
            <a:pPr marL="514440" indent="-514440">
              <a:lnSpc>
                <a:spcPct val="90000"/>
              </a:lnSpc>
              <a:spcBef>
                <a:spcPts val="1001"/>
              </a:spcBef>
              <a:buClr>
                <a:srgbClr val="c00000"/>
              </a:buClr>
              <a:buFont typeface="Arial"/>
              <a:buAutoNum type="arabicPeriod"/>
            </a:pPr>
            <a:r>
              <a:rPr b="1" lang="ru-RU" sz="3900" spc="-1" strike="noStrike">
                <a:solidFill>
                  <a:srgbClr val="006600"/>
                </a:solidFill>
                <a:latin typeface="Monotype Corsiva"/>
              </a:rPr>
              <a:t>«Какой термос лучше?»-Богачёв Виталий призёр</a:t>
            </a:r>
            <a:endParaRPr b="0" lang="ru-RU" sz="3900" spc="-1" strike="noStrike"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</a:pPr>
            <a:endParaRPr b="0" lang="ru-RU" sz="3900" spc="-1" strike="noStrike"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endParaRPr b="0" lang="ru-RU" sz="3900" spc="-1" strike="noStrike"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endParaRPr b="0" lang="ru-RU" sz="3900" spc="-1" strike="noStrike"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endParaRPr b="0" lang="ru-RU" sz="3900" spc="-1" strike="noStrike">
              <a:latin typeface="Arial"/>
            </a:endParaRPr>
          </a:p>
        </p:txBody>
      </p:sp>
      <p:sp>
        <p:nvSpPr>
          <p:cNvPr id="184" name="Стрелка вправо 3"/>
          <p:cNvSpPr/>
          <p:nvPr/>
        </p:nvSpPr>
        <p:spPr>
          <a:xfrm>
            <a:off x="10811520" y="5889960"/>
            <a:ext cx="1101600" cy="69804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5b9bd5"/>
          </a:solidFill>
          <a:ln>
            <a:solidFill>
              <a:srgbClr val="43729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pic>
        <p:nvPicPr>
          <p:cNvPr id="185" name="" descr=""/>
          <p:cNvPicPr/>
          <p:nvPr/>
        </p:nvPicPr>
        <p:blipFill>
          <a:blip r:embed="rId1"/>
          <a:stretch/>
        </p:blipFill>
        <p:spPr>
          <a:xfrm>
            <a:off x="5040000" y="1080000"/>
            <a:ext cx="2834280" cy="3779280"/>
          </a:xfrm>
          <a:prstGeom prst="rect">
            <a:avLst/>
          </a:prstGeom>
          <a:ln w="0">
            <a:noFill/>
          </a:ln>
        </p:spPr>
      </p:pic>
      <p:pic>
        <p:nvPicPr>
          <p:cNvPr id="186" name="" descr=""/>
          <p:cNvPicPr/>
          <p:nvPr/>
        </p:nvPicPr>
        <p:blipFill>
          <a:blip r:embed="rId2"/>
          <a:stretch/>
        </p:blipFill>
        <p:spPr>
          <a:xfrm>
            <a:off x="8087040" y="1062360"/>
            <a:ext cx="2892240" cy="385704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1200">
        <p14:prism/>
      </p:transition>
    </mc:Choice>
    <mc:Fallback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520" cy="65844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94000"/>
          </a:bodyPr>
          <a:p>
            <a:pPr algn="ctr">
              <a:lnSpc>
                <a:spcPct val="90000"/>
              </a:lnSpc>
            </a:pPr>
            <a:r>
              <a:rPr b="1" lang="ru-RU" sz="4400" spc="-1" strike="noStrike">
                <a:solidFill>
                  <a:srgbClr val="c00000"/>
                </a:solidFill>
                <a:latin typeface="Monotype Corsiva"/>
              </a:rPr>
              <a:t>Игровые технологии</a:t>
            </a:r>
            <a:endParaRPr b="0" lang="ru-RU" sz="4400" spc="-1" strike="noStrike">
              <a:latin typeface="Arial"/>
            </a:endParaRPr>
          </a:p>
        </p:txBody>
      </p:sp>
      <p:sp>
        <p:nvSpPr>
          <p:cNvPr id="188" name="PlaceHolder 2"/>
          <p:cNvSpPr>
            <a:spLocks noGrp="1"/>
          </p:cNvSpPr>
          <p:nvPr>
            <p:ph/>
          </p:nvPr>
        </p:nvSpPr>
        <p:spPr>
          <a:xfrm>
            <a:off x="838080" y="1194840"/>
            <a:ext cx="10291320" cy="435024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rmAutofit fontScale="88000"/>
          </a:bodyPr>
          <a:p>
            <a:pPr marL="228600" indent="-228600" algn="just"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r>
              <a:rPr b="1" lang="ru-RU" sz="2800" spc="-1" strike="noStrike">
                <a:solidFill>
                  <a:srgbClr val="c00000"/>
                </a:solidFill>
                <a:latin typeface="Times New Roman"/>
              </a:rPr>
              <a:t>Игра </a:t>
            </a:r>
            <a:r>
              <a:rPr b="0" lang="ru-RU" sz="2800" spc="-1" strike="noStrike">
                <a:solidFill>
                  <a:srgbClr val="000000"/>
                </a:solidFill>
                <a:latin typeface="Times New Roman"/>
              </a:rPr>
              <a:t>– </a:t>
            </a:r>
            <a:r>
              <a:rPr b="0" lang="ru-RU" sz="2800" spc="-1" strike="noStrike">
                <a:solidFill>
                  <a:srgbClr val="006600"/>
                </a:solidFill>
                <a:latin typeface="Times New Roman"/>
              </a:rPr>
              <a:t>это самая свободная, естественная форма погружения человека в реальную (или воображаемую) действительность с целью её изучения, проявления собственного «Я», творчества, активности, самостоятельности, самореализации. </a:t>
            </a:r>
            <a:endParaRPr b="0" lang="ru-RU" sz="2800" spc="-1" strike="noStrike">
              <a:latin typeface="Arial"/>
            </a:endParaRPr>
          </a:p>
          <a:p>
            <a:pPr marL="228600" indent="-228600" algn="just"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r>
              <a:rPr b="1" lang="ru-RU" sz="2800" spc="-1" strike="noStrike">
                <a:solidFill>
                  <a:srgbClr val="c00000"/>
                </a:solidFill>
                <a:latin typeface="Times New Roman"/>
              </a:rPr>
              <a:t>Игра несёт на себе функции:</a:t>
            </a:r>
            <a:endParaRPr b="0" lang="ru-RU" sz="2800" spc="-1" strike="noStrike">
              <a:latin typeface="Arial"/>
            </a:endParaRPr>
          </a:p>
          <a:p>
            <a:pPr marL="228600" indent="-228600" algn="just">
              <a:lnSpc>
                <a:spcPct val="90000"/>
              </a:lnSpc>
              <a:spcBef>
                <a:spcPts val="1001"/>
              </a:spcBef>
              <a:buClr>
                <a:srgbClr val="006600"/>
              </a:buClr>
              <a:buFont typeface="Arial"/>
              <a:buChar char="•"/>
              <a:tabLst>
                <a:tab algn="l" pos="0"/>
              </a:tabLst>
            </a:pPr>
            <a:r>
              <a:rPr b="0" lang="ru-RU" sz="2800" spc="-1" strike="noStrike">
                <a:solidFill>
                  <a:srgbClr val="006600"/>
                </a:solidFill>
                <a:latin typeface="Times New Roman"/>
              </a:rPr>
              <a:t>психологические, снимая напряжение и способствуя эмоциональной разрядке;</a:t>
            </a:r>
            <a:endParaRPr b="0" lang="ru-RU" sz="2800" spc="-1" strike="noStrike">
              <a:latin typeface="Arial"/>
            </a:endParaRPr>
          </a:p>
          <a:p>
            <a:pPr marL="228600" indent="-228600" algn="just">
              <a:lnSpc>
                <a:spcPct val="90000"/>
              </a:lnSpc>
              <a:spcBef>
                <a:spcPts val="1001"/>
              </a:spcBef>
              <a:buClr>
                <a:srgbClr val="006600"/>
              </a:buClr>
              <a:buFont typeface="Arial"/>
              <a:buChar char="•"/>
              <a:tabLst>
                <a:tab algn="l" pos="0"/>
              </a:tabLst>
            </a:pPr>
            <a:r>
              <a:rPr b="0" lang="ru-RU" sz="2800" spc="-1" strike="noStrike">
                <a:solidFill>
                  <a:srgbClr val="006600"/>
                </a:solidFill>
                <a:latin typeface="Times New Roman"/>
              </a:rPr>
              <a:t>психотерапевтические, помогая ребёнку изменить отношение к себе и к другим, изменить способы общения, психическое самочувствие;</a:t>
            </a:r>
            <a:endParaRPr b="0" lang="ru-RU" sz="2800" spc="-1" strike="noStrike">
              <a:latin typeface="Arial"/>
            </a:endParaRPr>
          </a:p>
          <a:p>
            <a:pPr marL="228600" indent="-228600" algn="just">
              <a:lnSpc>
                <a:spcPct val="90000"/>
              </a:lnSpc>
              <a:spcBef>
                <a:spcPts val="1001"/>
              </a:spcBef>
              <a:buClr>
                <a:srgbClr val="006600"/>
              </a:buClr>
              <a:buFont typeface="Arial"/>
              <a:buChar char="•"/>
              <a:tabLst>
                <a:tab algn="l" pos="0"/>
              </a:tabLst>
            </a:pPr>
            <a:r>
              <a:rPr b="0" lang="ru-RU" sz="2800" spc="-1" strike="noStrike">
                <a:solidFill>
                  <a:srgbClr val="006600"/>
                </a:solidFill>
                <a:latin typeface="Times New Roman"/>
              </a:rPr>
              <a:t>технологические, позволяя частично вывести мышление из рациональной сферы в сферу фантазии, преображающей реальную действительность.</a:t>
            </a:r>
            <a:endParaRPr b="0" lang="ru-RU" sz="2800" spc="-1" strike="noStrike"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endParaRPr b="0" lang="ru-RU" sz="2800" spc="-1" strike="noStrike">
              <a:latin typeface="Arial"/>
            </a:endParaRPr>
          </a:p>
        </p:txBody>
      </p:sp>
    </p:spTree>
  </p:cSld>
  <mc:AlternateContent>
    <mc:Choice Requires="p14">
      <p:transition spd="slow" p14:dur="1200">
        <p14:prism/>
      </p:transition>
    </mc:Choice>
    <mc:Fallback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Rectangle 156"/>
          <p:cNvSpPr/>
          <p:nvPr/>
        </p:nvSpPr>
        <p:spPr>
          <a:xfrm>
            <a:off x="540000" y="199800"/>
            <a:ext cx="10619640" cy="7603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1" lang="ru-RU" sz="4400" spc="-1" strike="noStrike">
                <a:solidFill>
                  <a:srgbClr val="c00000"/>
                </a:solidFill>
                <a:latin typeface="Monotype Corsiva"/>
                <a:ea typeface="DejaVu Sans"/>
              </a:rPr>
              <a:t>«Удивительное электричество»</a:t>
            </a:r>
            <a:endParaRPr b="0" lang="ru-RU" sz="4400" spc="-1" strike="noStrike">
              <a:latin typeface="Arial"/>
            </a:endParaRPr>
          </a:p>
        </p:txBody>
      </p:sp>
      <p:sp>
        <p:nvSpPr>
          <p:cNvPr id="190" name="Rectangle 313"/>
          <p:cNvSpPr/>
          <p:nvPr/>
        </p:nvSpPr>
        <p:spPr>
          <a:xfrm>
            <a:off x="5155920" y="3023280"/>
            <a:ext cx="306720" cy="363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1" lang="ru-RU" sz="1800" spc="-1" strike="noStrike">
                <a:solidFill>
                  <a:srgbClr val="0033cc"/>
                </a:solidFill>
                <a:latin typeface="Arial"/>
                <a:ea typeface="DejaVu Sans"/>
              </a:rPr>
              <a:t>5</a:t>
            </a:r>
            <a:endParaRPr b="0" lang="ru-RU" sz="1800" spc="-1" strike="noStrike">
              <a:latin typeface="Arial"/>
            </a:endParaRPr>
          </a:p>
        </p:txBody>
      </p:sp>
      <p:sp>
        <p:nvSpPr>
          <p:cNvPr id="191" name="Rectangle 316"/>
          <p:cNvSpPr/>
          <p:nvPr/>
        </p:nvSpPr>
        <p:spPr>
          <a:xfrm>
            <a:off x="5803920" y="4998240"/>
            <a:ext cx="306720" cy="363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1" lang="ru-RU" sz="1800" spc="-1" strike="noStrike">
                <a:solidFill>
                  <a:srgbClr val="0033cc"/>
                </a:solidFill>
                <a:latin typeface="Arial"/>
                <a:ea typeface="DejaVu Sans"/>
              </a:rPr>
              <a:t>9</a:t>
            </a:r>
            <a:endParaRPr b="0" lang="ru-RU" sz="1800" spc="-1" strike="noStrike">
              <a:latin typeface="Arial"/>
            </a:endParaRPr>
          </a:p>
        </p:txBody>
      </p:sp>
      <p:pic>
        <p:nvPicPr>
          <p:cNvPr id="192" name="" descr=""/>
          <p:cNvPicPr/>
          <p:nvPr/>
        </p:nvPicPr>
        <p:blipFill>
          <a:blip r:embed="rId1"/>
          <a:stretch/>
        </p:blipFill>
        <p:spPr>
          <a:xfrm>
            <a:off x="5760000" y="1080000"/>
            <a:ext cx="4401360" cy="4139280"/>
          </a:xfrm>
          <a:prstGeom prst="rect">
            <a:avLst/>
          </a:prstGeom>
          <a:ln w="0">
            <a:noFill/>
          </a:ln>
        </p:spPr>
      </p:pic>
      <p:pic>
        <p:nvPicPr>
          <p:cNvPr id="193" name="" descr=""/>
          <p:cNvPicPr/>
          <p:nvPr/>
        </p:nvPicPr>
        <p:blipFill>
          <a:blip r:embed="rId2"/>
          <a:stretch/>
        </p:blipFill>
        <p:spPr>
          <a:xfrm>
            <a:off x="900000" y="1104120"/>
            <a:ext cx="3959280" cy="411552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1200">
        <p14:prism/>
      </p:transition>
    </mc:Choice>
    <mc:Fallback>
      <p:transition spd="slow">
        <p:fade/>
      </p:transition>
    </mc:Fallback>
  </mc:AlternateContent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PlaceHolder 1"/>
          <p:cNvSpPr>
            <a:spLocks noGrp="1"/>
          </p:cNvSpPr>
          <p:nvPr>
            <p:ph type="title"/>
          </p:nvPr>
        </p:nvSpPr>
        <p:spPr>
          <a:xfrm>
            <a:off x="838080" y="286200"/>
            <a:ext cx="10514520" cy="5166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70000"/>
          </a:bodyPr>
          <a:p>
            <a:pPr algn="ctr">
              <a:lnSpc>
                <a:spcPct val="90000"/>
              </a:lnSpc>
            </a:pPr>
            <a:r>
              <a:rPr b="1" lang="ru-RU" sz="4400" spc="-1" strike="noStrike">
                <a:solidFill>
                  <a:srgbClr val="b30d31"/>
                </a:solidFill>
                <a:latin typeface="Monotype Corsiva"/>
              </a:rPr>
              <a:t>Групповые технологии</a:t>
            </a:r>
            <a:endParaRPr b="0" lang="ru-RU" sz="4400" spc="-1" strike="noStrike">
              <a:latin typeface="Arial"/>
            </a:endParaRPr>
          </a:p>
        </p:txBody>
      </p:sp>
      <p:sp>
        <p:nvSpPr>
          <p:cNvPr id="195" name="PlaceHolder 2"/>
          <p:cNvSpPr>
            <a:spLocks noGrp="1"/>
          </p:cNvSpPr>
          <p:nvPr>
            <p:ph/>
          </p:nvPr>
        </p:nvSpPr>
        <p:spPr>
          <a:xfrm>
            <a:off x="838080" y="803880"/>
            <a:ext cx="9781920" cy="44161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rmAutofit fontScale="77000"/>
          </a:bodyPr>
          <a:p>
            <a:pPr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r>
              <a:rPr b="1" lang="ru-RU" sz="2800" spc="-1" strike="noStrike">
                <a:solidFill>
                  <a:srgbClr val="b30d31"/>
                </a:solidFill>
                <a:latin typeface="Times New Roman"/>
              </a:rPr>
              <a:t>Цели:</a:t>
            </a:r>
            <a:endParaRPr b="0" lang="ru-RU" sz="2800" spc="-1" strike="noStrike">
              <a:latin typeface="Arial"/>
            </a:endParaRPr>
          </a:p>
          <a:p>
            <a:pPr marL="228600" indent="-228600">
              <a:lnSpc>
                <a:spcPct val="90000"/>
              </a:lnSpc>
              <a:spcBef>
                <a:spcPts val="1001"/>
              </a:spcBef>
              <a:buClr>
                <a:srgbClr val="c00000"/>
              </a:buClr>
              <a:buFont typeface="Wingdings" charset="2"/>
              <a:buChar char=""/>
              <a:tabLst>
                <a:tab algn="l" pos="0"/>
              </a:tabLst>
            </a:pPr>
            <a:r>
              <a:rPr b="0" lang="ru-RU" sz="3200" spc="-1" strike="noStrike">
                <a:solidFill>
                  <a:srgbClr val="006600"/>
                </a:solidFill>
                <a:latin typeface="Times New Roman"/>
              </a:rPr>
              <a:t>обеспечение активности учебного процесса,</a:t>
            </a:r>
            <a:endParaRPr b="0" lang="ru-RU" sz="3200" spc="-1" strike="noStrike">
              <a:latin typeface="Arial"/>
            </a:endParaRPr>
          </a:p>
          <a:p>
            <a:pPr marL="228600" indent="-228600">
              <a:lnSpc>
                <a:spcPct val="90000"/>
              </a:lnSpc>
              <a:spcBef>
                <a:spcPts val="1001"/>
              </a:spcBef>
              <a:buClr>
                <a:srgbClr val="c00000"/>
              </a:buClr>
              <a:buFont typeface="Wingdings" charset="2"/>
              <a:buChar char=""/>
              <a:tabLst>
                <a:tab algn="l" pos="0"/>
              </a:tabLst>
            </a:pPr>
            <a:r>
              <a:rPr b="0" lang="ru-RU" sz="3200" spc="-1" strike="noStrike">
                <a:solidFill>
                  <a:srgbClr val="006600"/>
                </a:solidFill>
                <a:latin typeface="Times New Roman"/>
              </a:rPr>
              <a:t>достижение высокого уровня усвоения содержания.</a:t>
            </a:r>
            <a:endParaRPr b="0" lang="ru-RU" sz="3200" spc="-1" strike="noStrike">
              <a:latin typeface="Arial"/>
            </a:endParaRPr>
          </a:p>
          <a:p>
            <a:pPr marL="228600" indent="-228600"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r>
              <a:rPr b="1" lang="ru-RU" sz="2800" spc="-1" strike="noStrike">
                <a:solidFill>
                  <a:srgbClr val="b30d31"/>
                </a:solidFill>
                <a:latin typeface="Times New Roman"/>
              </a:rPr>
              <a:t>Особенности организации</a:t>
            </a:r>
            <a:r>
              <a:rPr b="1" lang="en-US" sz="2800" spc="-1" strike="noStrike">
                <a:solidFill>
                  <a:srgbClr val="b30d31"/>
                </a:solidFill>
                <a:latin typeface="Times New Roman"/>
              </a:rPr>
              <a:t>:</a:t>
            </a:r>
            <a:endParaRPr b="0" lang="ru-RU" sz="2800" spc="-1" strike="noStrike">
              <a:latin typeface="Arial"/>
            </a:endParaRPr>
          </a:p>
          <a:p>
            <a:pPr marL="228600" indent="-228600">
              <a:lnSpc>
                <a:spcPct val="90000"/>
              </a:lnSpc>
              <a:spcBef>
                <a:spcPts val="1001"/>
              </a:spcBef>
              <a:buClr>
                <a:srgbClr val="c00000"/>
              </a:buClr>
              <a:buFont typeface="Wingdings" charset="2"/>
              <a:buChar char=""/>
              <a:tabLst>
                <a:tab algn="l" pos="0"/>
              </a:tabLst>
            </a:pPr>
            <a:r>
              <a:rPr b="0" lang="ru-RU" sz="2800" spc="-1" strike="noStrike">
                <a:solidFill>
                  <a:srgbClr val="006600"/>
                </a:solidFill>
                <a:latin typeface="Times New Roman"/>
              </a:rPr>
              <a:t>класс на уроке делится на группы для решения конкретных учебных задач,</a:t>
            </a:r>
            <a:endParaRPr b="0" lang="ru-RU" sz="2800" spc="-1" strike="noStrike">
              <a:latin typeface="Arial"/>
            </a:endParaRPr>
          </a:p>
          <a:p>
            <a:pPr marL="228600" indent="-228600">
              <a:lnSpc>
                <a:spcPct val="90000"/>
              </a:lnSpc>
              <a:spcBef>
                <a:spcPts val="1001"/>
              </a:spcBef>
              <a:buClr>
                <a:srgbClr val="c00000"/>
              </a:buClr>
              <a:buFont typeface="Wingdings" charset="2"/>
              <a:buChar char=""/>
              <a:tabLst>
                <a:tab algn="l" pos="0"/>
              </a:tabLst>
            </a:pPr>
            <a:r>
              <a:rPr b="0" lang="ru-RU" sz="2800" spc="-1" strike="noStrike">
                <a:solidFill>
                  <a:srgbClr val="006600"/>
                </a:solidFill>
                <a:latin typeface="Times New Roman"/>
              </a:rPr>
              <a:t>каждая группа получает определённое задание и выполняет его сообща под руководством лидера группы или учителя,</a:t>
            </a:r>
            <a:endParaRPr b="0" lang="ru-RU" sz="2800" spc="-1" strike="noStrike">
              <a:latin typeface="Arial"/>
            </a:endParaRPr>
          </a:p>
          <a:p>
            <a:pPr marL="228600" indent="-228600">
              <a:lnSpc>
                <a:spcPct val="90000"/>
              </a:lnSpc>
              <a:spcBef>
                <a:spcPts val="1001"/>
              </a:spcBef>
              <a:buClr>
                <a:srgbClr val="c00000"/>
              </a:buClr>
              <a:buFont typeface="Wingdings" charset="2"/>
              <a:buChar char=""/>
              <a:tabLst>
                <a:tab algn="l" pos="0"/>
              </a:tabLst>
            </a:pPr>
            <a:r>
              <a:rPr b="0" lang="ru-RU" sz="2800" spc="-1" strike="noStrike">
                <a:solidFill>
                  <a:srgbClr val="006600"/>
                </a:solidFill>
                <a:latin typeface="Times New Roman"/>
              </a:rPr>
              <a:t>задания в группе выполняются таким способом, который позволяет учитывать и оценивать индивидуальный вклад каждого члена группы,</a:t>
            </a:r>
            <a:endParaRPr b="0" lang="ru-RU" sz="2800" spc="-1" strike="noStrike">
              <a:latin typeface="Arial"/>
            </a:endParaRPr>
          </a:p>
          <a:p>
            <a:pPr marL="228600" indent="-228600">
              <a:lnSpc>
                <a:spcPct val="90000"/>
              </a:lnSpc>
              <a:spcBef>
                <a:spcPts val="1001"/>
              </a:spcBef>
              <a:buClr>
                <a:srgbClr val="c00000"/>
              </a:buClr>
              <a:buFont typeface="Wingdings" charset="2"/>
              <a:buChar char=""/>
              <a:tabLst>
                <a:tab algn="l" pos="0"/>
              </a:tabLst>
            </a:pPr>
            <a:r>
              <a:rPr b="0" lang="ru-RU" sz="2800" spc="-1" strike="noStrike">
                <a:solidFill>
                  <a:srgbClr val="006600"/>
                </a:solidFill>
                <a:latin typeface="Times New Roman"/>
              </a:rPr>
              <a:t>состав группы непостоянный, он подбирается с учётом того, чтобы могли реализовываться учебные возможности каждого члена группы, в зависимости от содержания и характера предстоящей работы.</a:t>
            </a:r>
            <a:endParaRPr b="0" lang="ru-RU" sz="2800" spc="-1" strike="noStrike"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endParaRPr b="0" lang="ru-RU" sz="2800" spc="-1" strike="noStrike">
              <a:latin typeface="Arial"/>
            </a:endParaRPr>
          </a:p>
        </p:txBody>
      </p:sp>
    </p:spTree>
  </p:cSld>
  <mc:AlternateContent>
    <mc:Choice Requires="p14">
      <p:transition spd="slow" p14:dur="1200">
        <p14:prism/>
      </p:transition>
    </mc:Choice>
    <mc:Fallback>
      <p:transition spd="slow">
        <p:fade/>
      </p:transition>
    </mc:Fallback>
  </mc:AlternateContent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520" cy="6429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91000"/>
          </a:bodyPr>
          <a:p>
            <a:pPr algn="ctr">
              <a:lnSpc>
                <a:spcPct val="90000"/>
              </a:lnSpc>
            </a:pPr>
            <a:r>
              <a:rPr b="1" lang="ru-RU" sz="4400" spc="-1" strike="noStrike">
                <a:solidFill>
                  <a:srgbClr val="c00000"/>
                </a:solidFill>
                <a:latin typeface="Monotype Corsiva"/>
              </a:rPr>
              <a:t>Правила работы в группах</a:t>
            </a:r>
            <a:endParaRPr b="0" lang="ru-RU" sz="4400" spc="-1" strike="noStrike">
              <a:latin typeface="Arial"/>
            </a:endParaRPr>
          </a:p>
        </p:txBody>
      </p:sp>
      <p:sp>
        <p:nvSpPr>
          <p:cNvPr id="197" name="PlaceHolder 2"/>
          <p:cNvSpPr>
            <a:spLocks noGrp="1"/>
          </p:cNvSpPr>
          <p:nvPr>
            <p:ph/>
          </p:nvPr>
        </p:nvSpPr>
        <p:spPr>
          <a:xfrm>
            <a:off x="704160" y="1447200"/>
            <a:ext cx="6163200" cy="45741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marL="514440" indent="-514440">
              <a:lnSpc>
                <a:spcPct val="90000"/>
              </a:lnSpc>
              <a:spcBef>
                <a:spcPts val="1001"/>
              </a:spcBef>
              <a:buClr>
                <a:srgbClr val="c00000"/>
              </a:buClr>
              <a:buFont typeface="Calibri Light"/>
              <a:buAutoNum type="arabicParenR"/>
            </a:pPr>
            <a:r>
              <a:rPr b="0" lang="ru-RU" sz="2800" spc="-1" strike="noStrike">
                <a:solidFill>
                  <a:srgbClr val="006600"/>
                </a:solidFill>
                <a:latin typeface="Calibri"/>
              </a:rPr>
              <a:t>Выслушивай всех не перебивая.</a:t>
            </a:r>
            <a:endParaRPr b="0" lang="ru-RU" sz="2800" spc="-1" strike="noStrike">
              <a:latin typeface="Arial"/>
            </a:endParaRPr>
          </a:p>
          <a:p>
            <a:pPr marL="514440" indent="-514440">
              <a:lnSpc>
                <a:spcPct val="90000"/>
              </a:lnSpc>
              <a:spcBef>
                <a:spcPts val="1001"/>
              </a:spcBef>
              <a:buClr>
                <a:srgbClr val="c00000"/>
              </a:buClr>
              <a:buFont typeface="Calibri Light"/>
              <a:buAutoNum type="arabicParenR"/>
            </a:pPr>
            <a:r>
              <a:rPr b="0" lang="ru-RU" sz="2800" spc="-1" strike="noStrike">
                <a:solidFill>
                  <a:srgbClr val="006600"/>
                </a:solidFill>
                <a:latin typeface="Calibri"/>
              </a:rPr>
              <a:t>Не говори одновременно с другими.</a:t>
            </a:r>
            <a:endParaRPr b="0" lang="ru-RU" sz="2800" spc="-1" strike="noStrike">
              <a:latin typeface="Arial"/>
            </a:endParaRPr>
          </a:p>
          <a:p>
            <a:pPr marL="514440" indent="-514440">
              <a:lnSpc>
                <a:spcPct val="90000"/>
              </a:lnSpc>
              <a:spcBef>
                <a:spcPts val="1001"/>
              </a:spcBef>
              <a:buClr>
                <a:srgbClr val="c00000"/>
              </a:buClr>
              <a:buFont typeface="Calibri Light"/>
              <a:buAutoNum type="arabicParenR"/>
            </a:pPr>
            <a:r>
              <a:rPr b="0" lang="ru-RU" sz="2800" spc="-1" strike="noStrike">
                <a:solidFill>
                  <a:srgbClr val="006600"/>
                </a:solidFill>
                <a:latin typeface="Calibri"/>
              </a:rPr>
              <a:t>Придерживайся темы.</a:t>
            </a:r>
            <a:endParaRPr b="0" lang="ru-RU" sz="2800" spc="-1" strike="noStrike">
              <a:latin typeface="Arial"/>
            </a:endParaRPr>
          </a:p>
          <a:p>
            <a:pPr marL="514440" indent="-514440">
              <a:lnSpc>
                <a:spcPct val="90000"/>
              </a:lnSpc>
              <a:spcBef>
                <a:spcPts val="1001"/>
              </a:spcBef>
              <a:buClr>
                <a:srgbClr val="c00000"/>
              </a:buClr>
              <a:buFont typeface="Calibri Light"/>
              <a:buAutoNum type="arabicParenR"/>
            </a:pPr>
            <a:r>
              <a:rPr b="0" lang="ru-RU" sz="2800" spc="-1" strike="noStrike">
                <a:solidFill>
                  <a:srgbClr val="006600"/>
                </a:solidFill>
                <a:latin typeface="Calibri"/>
              </a:rPr>
              <a:t>Любые идеи имеют ценность.</a:t>
            </a:r>
            <a:endParaRPr b="0" lang="ru-RU" sz="2800" spc="-1" strike="noStrike">
              <a:latin typeface="Arial"/>
            </a:endParaRPr>
          </a:p>
          <a:p>
            <a:pPr marL="514440" indent="-514440">
              <a:lnSpc>
                <a:spcPct val="90000"/>
              </a:lnSpc>
              <a:spcBef>
                <a:spcPts val="1001"/>
              </a:spcBef>
              <a:buClr>
                <a:srgbClr val="c00000"/>
              </a:buClr>
              <a:buFont typeface="Calibri Light"/>
              <a:buAutoNum type="arabicParenR"/>
            </a:pPr>
            <a:r>
              <a:rPr b="0" lang="ru-RU" sz="2800" spc="-1" strike="noStrike">
                <a:solidFill>
                  <a:srgbClr val="006600"/>
                </a:solidFill>
                <a:latin typeface="Calibri"/>
              </a:rPr>
              <a:t>Уважай различные мнения. Надо слушать, а не успокаивать других.</a:t>
            </a:r>
            <a:endParaRPr b="0" lang="ru-RU" sz="2800" spc="-1" strike="noStrike"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endParaRPr b="0" lang="ru-RU" sz="2800" spc="-1" strike="noStrike">
              <a:latin typeface="Arial"/>
            </a:endParaRPr>
          </a:p>
        </p:txBody>
      </p:sp>
      <p:pic>
        <p:nvPicPr>
          <p:cNvPr id="198" name="Picture 2" descr="C:\Users\Школа\Desktop\Новая папка (2)\IMG_8492.JPG"/>
          <p:cNvPicPr/>
          <p:nvPr/>
        </p:nvPicPr>
        <p:blipFill>
          <a:blip r:embed="rId1"/>
          <a:stretch/>
        </p:blipFill>
        <p:spPr>
          <a:xfrm>
            <a:off x="6868440" y="1620000"/>
            <a:ext cx="4376520" cy="3282120"/>
          </a:xfrm>
          <a:prstGeom prst="rect">
            <a:avLst/>
          </a:prstGeom>
          <a:ln w="0">
            <a:noFill/>
          </a:ln>
        </p:spPr>
      </p:pic>
      <p:sp>
        <p:nvSpPr>
          <p:cNvPr id="199" name="Стрелка вправо 4"/>
          <p:cNvSpPr/>
          <p:nvPr/>
        </p:nvSpPr>
        <p:spPr>
          <a:xfrm>
            <a:off x="10811520" y="5903280"/>
            <a:ext cx="1101600" cy="69804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5b9bd5"/>
          </a:solidFill>
          <a:ln>
            <a:solidFill>
              <a:srgbClr val="43729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</p:spTree>
  </p:cSld>
  <mc:AlternateContent>
    <mc:Choice Requires="p14">
      <p:transition spd="slow" p14:dur="1200">
        <p14:prism/>
      </p:transition>
    </mc:Choice>
    <mc:Fallback>
      <p:transition spd="slow">
        <p:fade/>
      </p:transition>
    </mc:Fallback>
  </mc:AlternateContent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PlaceHolder 1"/>
          <p:cNvSpPr>
            <a:spLocks noGrp="1"/>
          </p:cNvSpPr>
          <p:nvPr>
            <p:ph type="title"/>
          </p:nvPr>
        </p:nvSpPr>
        <p:spPr>
          <a:xfrm>
            <a:off x="664920" y="333720"/>
            <a:ext cx="10514520" cy="6742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66000"/>
          </a:bodyPr>
          <a:p>
            <a:pPr algn="ctr">
              <a:lnSpc>
                <a:spcPct val="90000"/>
              </a:lnSpc>
            </a:pPr>
            <a:r>
              <a:rPr b="1" lang="ru-RU" sz="4000" spc="-1" strike="noStrike">
                <a:solidFill>
                  <a:srgbClr val="b30d31"/>
                </a:solidFill>
                <a:latin typeface="Monotype Corsiva"/>
              </a:rPr>
              <a:t>Информационно - коммуникационные технологии обучения</a:t>
            </a:r>
            <a:endParaRPr b="0" lang="ru-RU" sz="4000" spc="-1" strike="noStrike">
              <a:latin typeface="Arial"/>
            </a:endParaRPr>
          </a:p>
        </p:txBody>
      </p:sp>
      <p:sp>
        <p:nvSpPr>
          <p:cNvPr id="201" name="PlaceHolder 2"/>
          <p:cNvSpPr>
            <a:spLocks noGrp="1"/>
          </p:cNvSpPr>
          <p:nvPr>
            <p:ph/>
          </p:nvPr>
        </p:nvSpPr>
        <p:spPr>
          <a:xfrm>
            <a:off x="740160" y="900000"/>
            <a:ext cx="10439280" cy="43192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rmAutofit fontScale="97000"/>
          </a:bodyPr>
          <a:p>
            <a:pPr>
              <a:lnSpc>
                <a:spcPct val="80000"/>
              </a:lnSpc>
              <a:spcBef>
                <a:spcPts val="1001"/>
              </a:spcBef>
              <a:tabLst>
                <a:tab algn="l" pos="0"/>
              </a:tabLst>
            </a:pPr>
            <a:r>
              <a:rPr b="1" lang="ru-RU" sz="2800" spc="-1" strike="noStrike">
                <a:solidFill>
                  <a:srgbClr val="b30d31"/>
                </a:solidFill>
                <a:latin typeface="Times New Roman"/>
              </a:rPr>
              <a:t>Цели:</a:t>
            </a:r>
            <a:endParaRPr b="0" lang="ru-RU" sz="2800" spc="-1" strike="noStrike">
              <a:latin typeface="Arial"/>
            </a:endParaRPr>
          </a:p>
          <a:p>
            <a:pPr marL="228600" indent="-228600" algn="just">
              <a:lnSpc>
                <a:spcPct val="80000"/>
              </a:lnSpc>
              <a:spcBef>
                <a:spcPts val="1001"/>
              </a:spcBef>
              <a:buClr>
                <a:srgbClr val="006600"/>
              </a:buClr>
              <a:buFont typeface="Arial"/>
              <a:buChar char="•"/>
              <a:tabLst>
                <a:tab algn="l" pos="0"/>
              </a:tabLst>
            </a:pPr>
            <a:r>
              <a:rPr b="0" lang="ru-RU" sz="2800" spc="-1" strike="noStrike">
                <a:solidFill>
                  <a:srgbClr val="006600"/>
                </a:solidFill>
                <a:latin typeface="Times New Roman"/>
              </a:rPr>
              <a:t>формирование умений работать с информацией, развитие коммуникативных способностей,</a:t>
            </a:r>
            <a:endParaRPr b="0" lang="ru-RU" sz="2800" spc="-1" strike="noStrike">
              <a:latin typeface="Arial"/>
            </a:endParaRPr>
          </a:p>
          <a:p>
            <a:pPr marL="228600" indent="-228600" algn="just">
              <a:lnSpc>
                <a:spcPct val="80000"/>
              </a:lnSpc>
              <a:spcBef>
                <a:spcPts val="1001"/>
              </a:spcBef>
              <a:buClr>
                <a:srgbClr val="006600"/>
              </a:buClr>
              <a:buFont typeface="Arial"/>
              <a:buChar char="•"/>
              <a:tabLst>
                <a:tab algn="l" pos="0"/>
              </a:tabLst>
            </a:pPr>
            <a:r>
              <a:rPr b="0" lang="ru-RU" sz="2800" spc="-1" strike="noStrike">
                <a:solidFill>
                  <a:srgbClr val="006600"/>
                </a:solidFill>
                <a:latin typeface="Times New Roman"/>
              </a:rPr>
              <a:t>подготовка личности «информационного общества»,</a:t>
            </a:r>
            <a:endParaRPr b="0" lang="ru-RU" sz="2800" spc="-1" strike="noStrike">
              <a:latin typeface="Arial"/>
            </a:endParaRPr>
          </a:p>
          <a:p>
            <a:pPr marL="228600" indent="-228600" algn="just">
              <a:lnSpc>
                <a:spcPct val="80000"/>
              </a:lnSpc>
              <a:spcBef>
                <a:spcPts val="1001"/>
              </a:spcBef>
              <a:buClr>
                <a:srgbClr val="006600"/>
              </a:buClr>
              <a:buFont typeface="Arial"/>
              <a:buChar char="•"/>
              <a:tabLst>
                <a:tab algn="l" pos="0"/>
              </a:tabLst>
            </a:pPr>
            <a:r>
              <a:rPr b="0" lang="ru-RU" sz="2800" spc="-1" strike="noStrike">
                <a:solidFill>
                  <a:srgbClr val="006600"/>
                </a:solidFill>
                <a:latin typeface="Times New Roman"/>
              </a:rPr>
              <a:t>дать ребёнку так много учебного материала, как только он может усвоить, формирование исследовательских умений, </a:t>
            </a:r>
            <a:br/>
            <a:r>
              <a:rPr b="0" lang="ru-RU" sz="2800" spc="-1" strike="noStrike">
                <a:solidFill>
                  <a:srgbClr val="006600"/>
                </a:solidFill>
                <a:latin typeface="Times New Roman"/>
              </a:rPr>
              <a:t>умений принимать оптимальные решения.</a:t>
            </a:r>
            <a:endParaRPr b="0" lang="ru-RU" sz="2800" spc="-1" strike="noStrike">
              <a:latin typeface="Arial"/>
            </a:endParaRPr>
          </a:p>
          <a:p>
            <a:pPr marL="228600" indent="-228600" algn="just">
              <a:lnSpc>
                <a:spcPct val="80000"/>
              </a:lnSpc>
              <a:spcBef>
                <a:spcPts val="1001"/>
              </a:spcBef>
              <a:buClr>
                <a:srgbClr val="006600"/>
              </a:buClr>
              <a:buFont typeface="Arial"/>
              <a:buChar char="•"/>
              <a:tabLst>
                <a:tab algn="l" pos="0"/>
              </a:tabLst>
            </a:pPr>
            <a:r>
              <a:rPr b="0" lang="ru-RU" sz="2800" spc="-1" strike="noStrike">
                <a:solidFill>
                  <a:srgbClr val="203864"/>
                </a:solidFill>
                <a:latin typeface="Times New Roman"/>
              </a:rPr>
              <a:t>Главная особенность методик информационно-коммуникационного  обучения заключается  в том, что компьютерные средства являются интерактивными, они обладают способностью «откликаться» на действия ученика и учителя,  «вступать» с ними в диалог.</a:t>
            </a:r>
            <a:endParaRPr b="0" lang="ru-RU" sz="2800" spc="-1" strike="noStrike"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endParaRPr b="0" lang="ru-RU" sz="2800" spc="-1" strike="noStrike">
              <a:latin typeface="Arial"/>
            </a:endParaRPr>
          </a:p>
        </p:txBody>
      </p:sp>
    </p:spTree>
  </p:cSld>
  <mc:AlternateContent>
    <mc:Choice Requires="p14">
      <p:transition spd="slow" p14:dur="1200">
        <p14:prism/>
      </p:transition>
    </mc:Choice>
    <mc:Fallback>
      <p:transition spd="slow">
        <p:fade/>
      </p:transition>
    </mc:Fallback>
  </mc:AlternateContent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PlaceHolder 1"/>
          <p:cNvSpPr>
            <a:spLocks noGrp="1"/>
          </p:cNvSpPr>
          <p:nvPr>
            <p:ph type="title"/>
          </p:nvPr>
        </p:nvSpPr>
        <p:spPr>
          <a:xfrm>
            <a:off x="838080" y="267840"/>
            <a:ext cx="10514520" cy="56664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79000"/>
          </a:bodyPr>
          <a:p>
            <a:pPr algn="ctr">
              <a:lnSpc>
                <a:spcPct val="90000"/>
              </a:lnSpc>
            </a:pPr>
            <a:r>
              <a:rPr b="1" lang="ru-RU" sz="4400" spc="-1" strike="noStrike">
                <a:solidFill>
                  <a:srgbClr val="c00000"/>
                </a:solidFill>
                <a:latin typeface="Monotype Corsiva"/>
              </a:rPr>
              <a:t>Исследовательская деятельность</a:t>
            </a:r>
            <a:endParaRPr b="0" lang="ru-RU" sz="4400" spc="-1" strike="noStrike">
              <a:latin typeface="Arial"/>
            </a:endParaRPr>
          </a:p>
        </p:txBody>
      </p:sp>
      <p:sp>
        <p:nvSpPr>
          <p:cNvPr id="203" name="PlaceHolder 2"/>
          <p:cNvSpPr>
            <a:spLocks noGrp="1"/>
          </p:cNvSpPr>
          <p:nvPr>
            <p:ph/>
          </p:nvPr>
        </p:nvSpPr>
        <p:spPr>
          <a:xfrm>
            <a:off x="838080" y="835200"/>
            <a:ext cx="9601200" cy="38883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marL="228600" indent="-228600" algn="just">
              <a:lnSpc>
                <a:spcPct val="90000"/>
              </a:lnSpc>
              <a:spcBef>
                <a:spcPts val="1001"/>
              </a:spcBef>
              <a:buClr>
                <a:srgbClr val="b30d31"/>
              </a:buClr>
              <a:buFont typeface="Arial"/>
              <a:buChar char="•"/>
            </a:pPr>
            <a:r>
              <a:rPr b="1" lang="ru-RU" sz="2200" spc="-1" strike="noStrike">
                <a:solidFill>
                  <a:srgbClr val="b30d31"/>
                </a:solidFill>
                <a:latin typeface="Times New Roman"/>
              </a:rPr>
              <a:t>Учебно-исследовательская деятельность</a:t>
            </a:r>
            <a:r>
              <a:rPr b="1" lang="ru-RU" sz="2200" spc="-1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2200" spc="-1" strike="noStrike">
                <a:solidFill>
                  <a:srgbClr val="006600"/>
                </a:solidFill>
                <a:latin typeface="Times New Roman"/>
              </a:rPr>
              <a:t>– это деятельность, направленная на обучение учащихся алгоритму ведения исследования, развитию у них исследовательского типа мышления.</a:t>
            </a:r>
            <a:endParaRPr b="0" lang="ru-RU" sz="2200" spc="-1" strike="noStrike">
              <a:latin typeface="Arial"/>
            </a:endParaRPr>
          </a:p>
          <a:p>
            <a:pPr marL="228600" indent="-228600">
              <a:lnSpc>
                <a:spcPct val="90000"/>
              </a:lnSpc>
              <a:spcBef>
                <a:spcPts val="1001"/>
              </a:spcBef>
              <a:buClr>
                <a:srgbClr val="b30d31"/>
              </a:buClr>
              <a:buFont typeface="Arial"/>
              <a:buChar char="•"/>
            </a:pPr>
            <a:r>
              <a:rPr b="1" lang="ru-RU" sz="2200" spc="-1" strike="noStrike">
                <a:solidFill>
                  <a:srgbClr val="b30d31"/>
                </a:solidFill>
                <a:latin typeface="Times New Roman"/>
              </a:rPr>
              <a:t>Этапы построения учебного исследования:</a:t>
            </a:r>
            <a:endParaRPr b="0" lang="ru-RU" sz="2200" spc="-1" strike="noStrike">
              <a:latin typeface="Arial"/>
            </a:endParaRPr>
          </a:p>
          <a:p>
            <a:pPr lvl="4" marL="2057400" indent="-228600">
              <a:lnSpc>
                <a:spcPct val="90000"/>
              </a:lnSpc>
              <a:spcBef>
                <a:spcPts val="499"/>
              </a:spcBef>
              <a:buClr>
                <a:srgbClr val="006600"/>
              </a:buClr>
              <a:buFont typeface="Arial"/>
              <a:buChar char="•"/>
            </a:pPr>
            <a:r>
              <a:rPr b="0" lang="ru-RU" sz="2200" spc="-1" strike="noStrike">
                <a:solidFill>
                  <a:srgbClr val="006600"/>
                </a:solidFill>
                <a:latin typeface="Times New Roman"/>
              </a:rPr>
              <a:t>Постановка проблемы</a:t>
            </a:r>
            <a:endParaRPr b="0" lang="ru-RU" sz="2200" spc="-1" strike="noStrike">
              <a:latin typeface="Arial"/>
            </a:endParaRPr>
          </a:p>
          <a:p>
            <a:pPr lvl="4" marL="2057400" indent="-228600">
              <a:lnSpc>
                <a:spcPct val="90000"/>
              </a:lnSpc>
              <a:spcBef>
                <a:spcPts val="499"/>
              </a:spcBef>
              <a:buClr>
                <a:srgbClr val="006600"/>
              </a:buClr>
              <a:buFont typeface="Arial"/>
              <a:buChar char="•"/>
            </a:pPr>
            <a:r>
              <a:rPr b="0" lang="ru-RU" sz="2200" spc="-1" strike="noStrike">
                <a:solidFill>
                  <a:srgbClr val="006600"/>
                </a:solidFill>
                <a:latin typeface="Times New Roman"/>
              </a:rPr>
              <a:t>Постановка целей и задач исследования</a:t>
            </a:r>
            <a:endParaRPr b="0" lang="ru-RU" sz="2200" spc="-1" strike="noStrike">
              <a:latin typeface="Arial"/>
            </a:endParaRPr>
          </a:p>
          <a:p>
            <a:pPr lvl="4" marL="2057400" indent="-228600">
              <a:lnSpc>
                <a:spcPct val="90000"/>
              </a:lnSpc>
              <a:spcBef>
                <a:spcPts val="499"/>
              </a:spcBef>
              <a:buClr>
                <a:srgbClr val="006600"/>
              </a:buClr>
              <a:buFont typeface="Arial"/>
              <a:buChar char="•"/>
            </a:pPr>
            <a:r>
              <a:rPr b="0" lang="ru-RU" sz="2200" spc="-1" strike="noStrike">
                <a:solidFill>
                  <a:srgbClr val="006600"/>
                </a:solidFill>
                <a:latin typeface="Times New Roman"/>
              </a:rPr>
              <a:t>Формулировка рабочей гипотезы</a:t>
            </a:r>
            <a:endParaRPr b="0" lang="ru-RU" sz="2200" spc="-1" strike="noStrike">
              <a:latin typeface="Arial"/>
            </a:endParaRPr>
          </a:p>
          <a:p>
            <a:pPr lvl="4" marL="2057400" indent="-228600">
              <a:lnSpc>
                <a:spcPct val="90000"/>
              </a:lnSpc>
              <a:spcBef>
                <a:spcPts val="499"/>
              </a:spcBef>
              <a:buClr>
                <a:srgbClr val="006600"/>
              </a:buClr>
              <a:buFont typeface="Arial"/>
              <a:buChar char="•"/>
            </a:pPr>
            <a:r>
              <a:rPr b="0" lang="ru-RU" sz="2200" spc="-1" strike="noStrike">
                <a:solidFill>
                  <a:srgbClr val="006600"/>
                </a:solidFill>
                <a:latin typeface="Times New Roman"/>
              </a:rPr>
              <a:t>Изучение теоретического материала</a:t>
            </a:r>
            <a:endParaRPr b="0" lang="ru-RU" sz="2200" spc="-1" strike="noStrike">
              <a:latin typeface="Arial"/>
            </a:endParaRPr>
          </a:p>
          <a:p>
            <a:pPr lvl="4" marL="2057400" indent="-228600">
              <a:lnSpc>
                <a:spcPct val="90000"/>
              </a:lnSpc>
              <a:spcBef>
                <a:spcPts val="499"/>
              </a:spcBef>
              <a:buClr>
                <a:srgbClr val="006600"/>
              </a:buClr>
              <a:buFont typeface="Arial"/>
              <a:buChar char="•"/>
            </a:pPr>
            <a:r>
              <a:rPr b="0" lang="ru-RU" sz="2200" spc="-1" strike="noStrike">
                <a:solidFill>
                  <a:srgbClr val="006600"/>
                </a:solidFill>
                <a:latin typeface="Times New Roman"/>
              </a:rPr>
              <a:t>Подбор и освоение методик исследования</a:t>
            </a:r>
            <a:endParaRPr b="0" lang="ru-RU" sz="2200" spc="-1" strike="noStrike">
              <a:latin typeface="Arial"/>
            </a:endParaRPr>
          </a:p>
          <a:p>
            <a:pPr lvl="4" marL="2057400" indent="-228600">
              <a:lnSpc>
                <a:spcPct val="90000"/>
              </a:lnSpc>
              <a:spcBef>
                <a:spcPts val="499"/>
              </a:spcBef>
              <a:buClr>
                <a:srgbClr val="006600"/>
              </a:buClr>
              <a:buFont typeface="Arial"/>
              <a:buChar char="•"/>
            </a:pPr>
            <a:r>
              <a:rPr b="0" lang="ru-RU" sz="2200" spc="-1" strike="noStrike">
                <a:solidFill>
                  <a:srgbClr val="006600"/>
                </a:solidFill>
                <a:latin typeface="Times New Roman"/>
              </a:rPr>
              <a:t>Сбор материала</a:t>
            </a:r>
            <a:endParaRPr b="0" lang="ru-RU" sz="2200" spc="-1" strike="noStrike">
              <a:latin typeface="Arial"/>
            </a:endParaRPr>
          </a:p>
          <a:p>
            <a:pPr lvl="4" marL="2057400" indent="-228600">
              <a:lnSpc>
                <a:spcPct val="90000"/>
              </a:lnSpc>
              <a:spcBef>
                <a:spcPts val="499"/>
              </a:spcBef>
              <a:buClr>
                <a:srgbClr val="006600"/>
              </a:buClr>
              <a:buFont typeface="Arial"/>
              <a:buChar char="•"/>
            </a:pPr>
            <a:r>
              <a:rPr b="0" lang="ru-RU" sz="2200" spc="-1" strike="noStrike">
                <a:solidFill>
                  <a:srgbClr val="006600"/>
                </a:solidFill>
                <a:latin typeface="Times New Roman"/>
              </a:rPr>
              <a:t>Анализ и обобщение собранного материала</a:t>
            </a:r>
            <a:endParaRPr b="0" lang="ru-RU" sz="2200" spc="-1" strike="noStrike">
              <a:latin typeface="Arial"/>
            </a:endParaRPr>
          </a:p>
          <a:p>
            <a:pPr lvl="4" marL="2057400" indent="-228600">
              <a:lnSpc>
                <a:spcPct val="90000"/>
              </a:lnSpc>
              <a:spcBef>
                <a:spcPts val="499"/>
              </a:spcBef>
              <a:buClr>
                <a:srgbClr val="006600"/>
              </a:buClr>
              <a:buFont typeface="Arial"/>
              <a:buChar char="•"/>
            </a:pPr>
            <a:r>
              <a:rPr b="0" lang="ru-RU" sz="2200" spc="-1" strike="noStrike">
                <a:solidFill>
                  <a:srgbClr val="006600"/>
                </a:solidFill>
                <a:latin typeface="Times New Roman"/>
              </a:rPr>
              <a:t>Представление результатов работы</a:t>
            </a:r>
            <a:endParaRPr b="0" lang="ru-RU" sz="2200" spc="-1" strike="noStrike"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</a:pPr>
            <a:endParaRPr b="0" lang="ru-RU" sz="2200" spc="-1" strike="noStrike">
              <a:latin typeface="Arial"/>
            </a:endParaRPr>
          </a:p>
        </p:txBody>
      </p:sp>
    </p:spTree>
  </p:cSld>
  <mc:AlternateContent>
    <mc:Choice Requires="p14">
      <p:transition spd="slow" p14:dur="1200">
        <p14:prism/>
      </p:transition>
    </mc:Choice>
    <mc:Fallback>
      <p:transition spd="slow">
        <p:fade/>
      </p:transition>
    </mc:Fallback>
  </mc:AlternateContent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520" cy="6901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99000"/>
          </a:bodyPr>
          <a:p>
            <a:pPr algn="ctr">
              <a:lnSpc>
                <a:spcPct val="90000"/>
              </a:lnSpc>
            </a:pPr>
            <a:r>
              <a:rPr b="1" lang="ru-RU" sz="4400" spc="-1" strike="noStrike">
                <a:solidFill>
                  <a:srgbClr val="b30d31"/>
                </a:solidFill>
                <a:latin typeface="Monotype Corsiva"/>
              </a:rPr>
              <a:t>Технологии развивающего обучения</a:t>
            </a:r>
            <a:endParaRPr b="0" lang="ru-RU" sz="4400" spc="-1" strike="noStrike">
              <a:latin typeface="Arial"/>
            </a:endParaRPr>
          </a:p>
        </p:txBody>
      </p:sp>
      <p:sp>
        <p:nvSpPr>
          <p:cNvPr id="205" name="PlaceHolder 2"/>
          <p:cNvSpPr>
            <a:spLocks noGrp="1"/>
          </p:cNvSpPr>
          <p:nvPr>
            <p:ph/>
          </p:nvPr>
        </p:nvSpPr>
        <p:spPr>
          <a:xfrm>
            <a:off x="1004760" y="1046520"/>
            <a:ext cx="9794520" cy="41727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rmAutofit fontScale="83000"/>
          </a:bodyPr>
          <a:p>
            <a:pPr marL="228600" indent="-228600">
              <a:lnSpc>
                <a:spcPct val="80000"/>
              </a:lnSpc>
              <a:spcBef>
                <a:spcPts val="1001"/>
              </a:spcBef>
              <a:buClr>
                <a:srgbClr val="c00000"/>
              </a:buClr>
              <a:buFont typeface="Wingdings" charset="2"/>
              <a:buChar char=""/>
            </a:pPr>
            <a:r>
              <a:rPr b="0" lang="ru-RU" sz="2800" spc="-1" strike="noStrike">
                <a:solidFill>
                  <a:srgbClr val="006600"/>
                </a:solidFill>
                <a:latin typeface="Times New Roman"/>
              </a:rPr>
              <a:t>Новый, активно-деятельностный способ обучения, идущий на смену объяснительно- иллюстративному.</a:t>
            </a:r>
            <a:endParaRPr b="0" lang="ru-RU" sz="2800" spc="-1" strike="noStrike">
              <a:latin typeface="Arial"/>
            </a:endParaRPr>
          </a:p>
          <a:p>
            <a:pPr marL="228600" indent="-228600">
              <a:lnSpc>
                <a:spcPct val="80000"/>
              </a:lnSpc>
              <a:spcBef>
                <a:spcPts val="1001"/>
              </a:spcBef>
              <a:buClr>
                <a:srgbClr val="c00000"/>
              </a:buClr>
              <a:buFont typeface="Wingdings" charset="2"/>
              <a:buChar char=""/>
            </a:pPr>
            <a:r>
              <a:rPr b="0" lang="ru-RU" sz="2800" spc="-1" strike="noStrike">
                <a:solidFill>
                  <a:srgbClr val="006600"/>
                </a:solidFill>
                <a:latin typeface="Times New Roman"/>
              </a:rPr>
              <a:t>Развивающее обучение учитывает и использует закономерности развития, приспосабливается к уровню и особенностям индивидума.</a:t>
            </a:r>
            <a:endParaRPr b="0" lang="ru-RU" sz="2800" spc="-1" strike="noStrike">
              <a:latin typeface="Arial"/>
            </a:endParaRPr>
          </a:p>
          <a:p>
            <a:pPr marL="228600" indent="-228600">
              <a:lnSpc>
                <a:spcPct val="80000"/>
              </a:lnSpc>
              <a:spcBef>
                <a:spcPts val="1001"/>
              </a:spcBef>
              <a:buClr>
                <a:srgbClr val="c00000"/>
              </a:buClr>
              <a:buFont typeface="Wingdings" charset="2"/>
              <a:buChar char=""/>
            </a:pPr>
            <a:r>
              <a:rPr b="0" lang="ru-RU" sz="2800" spc="-1" strike="noStrike">
                <a:solidFill>
                  <a:srgbClr val="006600"/>
                </a:solidFill>
                <a:latin typeface="Times New Roman"/>
              </a:rPr>
              <a:t>В развивающем обучении педагогические воздействия опережают, стимулируют, направляют и ускоряют развитие наследственных данных личности.</a:t>
            </a:r>
            <a:endParaRPr b="0" lang="ru-RU" sz="2800" spc="-1" strike="noStrike">
              <a:latin typeface="Arial"/>
            </a:endParaRPr>
          </a:p>
          <a:p>
            <a:pPr marL="228600" indent="-228600">
              <a:lnSpc>
                <a:spcPct val="80000"/>
              </a:lnSpc>
              <a:spcBef>
                <a:spcPts val="1001"/>
              </a:spcBef>
              <a:buClr>
                <a:srgbClr val="c00000"/>
              </a:buClr>
              <a:buFont typeface="Wingdings" charset="2"/>
              <a:buChar char=""/>
            </a:pPr>
            <a:r>
              <a:rPr b="0" lang="ru-RU" sz="2800" spc="-1" strike="noStrike">
                <a:solidFill>
                  <a:srgbClr val="006600"/>
                </a:solidFill>
                <a:latin typeface="Times New Roman"/>
              </a:rPr>
              <a:t>В развивающем обучении ребёнок является полноценным субъектом деятельности.</a:t>
            </a:r>
            <a:endParaRPr b="0" lang="ru-RU" sz="2800" spc="-1" strike="noStrike">
              <a:latin typeface="Arial"/>
            </a:endParaRPr>
          </a:p>
          <a:p>
            <a:pPr marL="228600" indent="-228600">
              <a:lnSpc>
                <a:spcPct val="80000"/>
              </a:lnSpc>
              <a:spcBef>
                <a:spcPts val="1001"/>
              </a:spcBef>
              <a:buClr>
                <a:srgbClr val="c00000"/>
              </a:buClr>
              <a:buFont typeface="Wingdings" charset="2"/>
              <a:buChar char=""/>
            </a:pPr>
            <a:r>
              <a:rPr b="0" lang="ru-RU" sz="2800" spc="-1" strike="noStrike">
                <a:solidFill>
                  <a:srgbClr val="006600"/>
                </a:solidFill>
                <a:latin typeface="Times New Roman"/>
              </a:rPr>
              <a:t>Развивающее обучение направлено на развитие  всей целостной совокупности качеств личности.</a:t>
            </a:r>
            <a:endParaRPr b="0" lang="ru-RU" sz="2800" spc="-1" strike="noStrike">
              <a:latin typeface="Arial"/>
            </a:endParaRPr>
          </a:p>
          <a:p>
            <a:pPr marL="228600" indent="-228600">
              <a:lnSpc>
                <a:spcPct val="80000"/>
              </a:lnSpc>
              <a:spcBef>
                <a:spcPts val="1001"/>
              </a:spcBef>
              <a:buClr>
                <a:srgbClr val="c00000"/>
              </a:buClr>
              <a:buFont typeface="Wingdings" charset="2"/>
              <a:buChar char=""/>
            </a:pPr>
            <a:r>
              <a:rPr b="0" lang="ru-RU" sz="2800" spc="-1" strike="noStrike">
                <a:solidFill>
                  <a:srgbClr val="006600"/>
                </a:solidFill>
                <a:latin typeface="Times New Roman"/>
              </a:rPr>
              <a:t> </a:t>
            </a:r>
            <a:r>
              <a:rPr b="0" lang="ru-RU" sz="2800" spc="-1" strike="noStrike">
                <a:solidFill>
                  <a:srgbClr val="006600"/>
                </a:solidFill>
                <a:latin typeface="Times New Roman"/>
              </a:rPr>
              <a:t>Развивающее обучение  происходит в зоне ближайшего развития ребёнка.</a:t>
            </a:r>
            <a:endParaRPr b="0" lang="ru-RU" sz="2800" spc="-1" strike="noStrike"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</a:pPr>
            <a:endParaRPr b="0" lang="ru-RU" sz="2800" spc="-1" strike="noStrike">
              <a:latin typeface="Arial"/>
            </a:endParaRPr>
          </a:p>
        </p:txBody>
      </p:sp>
    </p:spTree>
  </p:cSld>
  <mc:AlternateContent>
    <mc:Choice Requires="p14">
      <p:transition spd="slow" p14:dur="1200">
        <p14:prism/>
      </p:transition>
    </mc:Choice>
    <mc:Fallback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520" cy="132444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68000"/>
          </a:bodyPr>
          <a:p>
            <a:pPr>
              <a:lnSpc>
                <a:spcPct val="100000"/>
              </a:lnSpc>
              <a:spcBef>
                <a:spcPts val="901"/>
              </a:spcBef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1" lang="ru-RU" sz="3600" spc="-1" strike="noStrike">
                <a:solidFill>
                  <a:srgbClr val="000000"/>
                </a:solidFill>
                <a:latin typeface="Calibri"/>
              </a:rPr>
              <a:t>Основная цель обучения - это не только накопление учеником определённой суммы знаний, умений, навыков, но и подготовка школьника как самостоятельного субъекта образовательной деятельности. </a:t>
            </a:r>
            <a:endParaRPr b="0" lang="ru-RU" sz="3600" spc="-1" strike="noStrike">
              <a:latin typeface="Arial"/>
            </a:endParaRPr>
          </a:p>
        </p:txBody>
      </p:sp>
      <p:sp>
        <p:nvSpPr>
          <p:cNvPr id="156" name=""/>
          <p:cNvSpPr/>
          <p:nvPr/>
        </p:nvSpPr>
        <p:spPr>
          <a:xfrm>
            <a:off x="1066680" y="1752480"/>
            <a:ext cx="7619400" cy="4114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rmAutofit/>
          </a:bodyPr>
          <a:p>
            <a:pPr>
              <a:lnSpc>
                <a:spcPct val="100000"/>
              </a:lnSpc>
              <a:spcBef>
                <a:spcPts val="799"/>
              </a:spcBef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1" lang="ru-RU" sz="2800" spc="-1" strike="noStrike">
                <a:solidFill>
                  <a:srgbClr val="ff0000"/>
                </a:solidFill>
                <a:latin typeface="Calibri"/>
                <a:ea typeface="DejaVu Sans"/>
              </a:rPr>
              <a:t>Инновационный </a:t>
            </a:r>
            <a:r>
              <a:rPr b="1" lang="ru-RU" sz="2800" spc="-1" strike="noStrike">
                <a:solidFill>
                  <a:srgbClr val="000000"/>
                </a:solidFill>
                <a:latin typeface="Calibri"/>
                <a:ea typeface="DejaVu Sans"/>
              </a:rPr>
              <a:t>подход к обучению позволяет так организовать учебный процесс, что ребёнку урок и в радость, и приносит пользу, не превращаясь просто в забаву или игру. И, может быть, именно на таком уроке  «зажгутся глаза слушающего о глаза говорящего».   </a:t>
            </a:r>
            <a:r>
              <a:rPr b="1" i="1" lang="ru-RU" sz="2800" spc="-1" strike="noStrike">
                <a:solidFill>
                  <a:srgbClr val="000000"/>
                </a:solidFill>
                <a:latin typeface="Calibri"/>
                <a:ea typeface="DejaVu Sans"/>
              </a:rPr>
              <a:t>(Цицерон)</a:t>
            </a:r>
            <a:endParaRPr b="0" lang="ru-RU" sz="2800" spc="-1" strike="noStrike">
              <a:latin typeface="Arial"/>
            </a:endParaRPr>
          </a:p>
        </p:txBody>
      </p:sp>
    </p:spTree>
  </p:cSld>
  <mc:AlternateContent>
    <mc:Choice Requires="p14">
      <p:transition spd="slow" p14:dur="1200">
        <p14:prism/>
      </p:transition>
    </mc:Choice>
    <mc:Fallback>
      <p:transition spd="slow">
        <p:fade/>
      </p:transition>
    </mc:Fallback>
  </mc:AlternateContent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Прямоугольник 1"/>
          <p:cNvSpPr/>
          <p:nvPr/>
        </p:nvSpPr>
        <p:spPr>
          <a:xfrm>
            <a:off x="-850680" y="44280"/>
            <a:ext cx="9309960" cy="856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7000"/>
              </a:lnSpc>
              <a:spcAft>
                <a:spcPts val="799"/>
              </a:spcAft>
            </a:pPr>
            <a:endParaRPr b="0" lang="ru-RU" sz="1800" spc="-1" strike="noStrike">
              <a:latin typeface="Arial"/>
            </a:endParaRPr>
          </a:p>
          <a:p>
            <a:pPr marL="343080" indent="-343080" algn="just">
              <a:lnSpc>
                <a:spcPct val="107000"/>
              </a:lnSpc>
              <a:spcAft>
                <a:spcPts val="799"/>
              </a:spcAft>
              <a:buClr>
                <a:srgbClr val="c00000"/>
              </a:buClr>
              <a:buFont typeface="Calibri Light"/>
              <a:buAutoNum type="arabicPeriod"/>
            </a:pPr>
            <a:r>
              <a:rPr b="1" lang="ru-RU" sz="2400" spc="-1" strike="noStrike">
                <a:solidFill>
                  <a:srgbClr val="006600"/>
                </a:solidFill>
                <a:latin typeface="Book Antiqua"/>
                <a:ea typeface="DejaVu Sans"/>
              </a:rPr>
              <a:t>г ?</a:t>
            </a:r>
            <a:endParaRPr b="0" lang="ru-RU" sz="2400" spc="-1" strike="noStrike">
              <a:latin typeface="Arial"/>
            </a:endParaRPr>
          </a:p>
        </p:txBody>
      </p:sp>
      <p:pic>
        <p:nvPicPr>
          <p:cNvPr id="207" name="" descr=""/>
          <p:cNvPicPr/>
          <p:nvPr/>
        </p:nvPicPr>
        <p:blipFill>
          <a:blip r:embed="rId1"/>
          <a:stretch/>
        </p:blipFill>
        <p:spPr>
          <a:xfrm>
            <a:off x="993960" y="745560"/>
            <a:ext cx="5485320" cy="4113720"/>
          </a:xfrm>
          <a:prstGeom prst="rect">
            <a:avLst/>
          </a:prstGeom>
          <a:ln w="0">
            <a:noFill/>
          </a:ln>
        </p:spPr>
      </p:pic>
      <p:pic>
        <p:nvPicPr>
          <p:cNvPr id="208" name="" descr=""/>
          <p:cNvPicPr/>
          <p:nvPr/>
        </p:nvPicPr>
        <p:blipFill>
          <a:blip r:embed="rId2"/>
          <a:stretch/>
        </p:blipFill>
        <p:spPr>
          <a:xfrm>
            <a:off x="6369480" y="766800"/>
            <a:ext cx="4499280" cy="413928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1200">
        <p14:prism/>
      </p:transition>
    </mc:Choice>
    <mc:Fallback>
      <p:transition spd="slow">
        <p:fade/>
      </p:transition>
    </mc:Fallback>
  </mc:AlternateContent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" name="Picture 22" descr="Рисунок7"/>
          <p:cNvPicPr/>
          <p:nvPr/>
        </p:nvPicPr>
        <p:blipFill>
          <a:blip r:embed="rId1"/>
          <a:stretch/>
        </p:blipFill>
        <p:spPr>
          <a:xfrm>
            <a:off x="6738840" y="3929040"/>
            <a:ext cx="843480" cy="1195920"/>
          </a:xfrm>
          <a:prstGeom prst="rect">
            <a:avLst/>
          </a:prstGeom>
          <a:ln w="0">
            <a:noFill/>
          </a:ln>
        </p:spPr>
      </p:pic>
      <p:sp>
        <p:nvSpPr>
          <p:cNvPr id="210" name="WordArt 2"/>
          <p:cNvSpPr txBox="1"/>
          <p:nvPr/>
        </p:nvSpPr>
        <p:spPr>
          <a:xfrm>
            <a:off x="2637000" y="374760"/>
            <a:ext cx="6933240" cy="605520"/>
          </a:xfrm>
          <a:prstGeom prst="rect">
            <a:avLst/>
          </a:prstGeom>
        </p:spPr>
        <p:txBody>
          <a:bodyPr wrap="none" lIns="90000" rIns="90000" tIns="45000" bIns="45000" anchor="t" anchorCtr="1">
            <a:prstTxWarp prst="textPlain">
              <a:avLst>
                <a:gd name="adj" fmla="val 50000"/>
              </a:avLst>
            </a:prstTxWarp>
            <a:noAutofit/>
          </a:bodyPr>
          <a:p>
            <a:pPr algn="ctr">
              <a:lnSpc>
                <a:spcPct val="100000"/>
              </a:lnSpc>
            </a:pPr>
            <a:r>
              <a:rPr b="1" lang="ru-RU" sz="3600" spc="712" strike="noStrike">
                <a:ln w="0">
                  <a:noFill/>
                </a:ln>
                <a:solidFill>
                  <a:srgbClr val="993300"/>
                </a:solidFill>
                <a:latin typeface="Calibri"/>
              </a:rPr>
              <a:t>Тепловые явления вокруг нас</a:t>
            </a:r>
            <a:endParaRPr b="0" lang="ru-RU" sz="3600" spc="-1" strike="noStrike">
              <a:ln w="0">
                <a:noFill/>
              </a:ln>
              <a:solidFill>
                <a:srgbClr val="993300"/>
              </a:solidFill>
              <a:latin typeface="Arial"/>
            </a:endParaRPr>
          </a:p>
        </p:txBody>
      </p:sp>
      <p:sp>
        <p:nvSpPr>
          <p:cNvPr id="211" name="Text Box 4"/>
          <p:cNvSpPr/>
          <p:nvPr/>
        </p:nvSpPr>
        <p:spPr>
          <a:xfrm>
            <a:off x="1254240" y="1189080"/>
            <a:ext cx="2713680" cy="1735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1" lang="ru-RU" sz="18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Почему в одинаковых</a:t>
            </a:r>
            <a:endParaRPr b="0" lang="ru-RU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ru-RU" sz="18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условиях металл</a:t>
            </a:r>
            <a:endParaRPr b="0" lang="ru-RU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ru-RU" sz="18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на морозе кажется</a:t>
            </a:r>
            <a:endParaRPr b="0" lang="ru-RU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ru-RU" sz="18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холоднее дерева и</a:t>
            </a:r>
            <a:endParaRPr b="0" lang="ru-RU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ru-RU" sz="18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горячее – при нагреве?</a:t>
            </a:r>
            <a:endParaRPr b="0" lang="ru-RU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ru-RU" sz="1800" spc="-1" strike="noStrike">
              <a:latin typeface="Arial"/>
            </a:endParaRPr>
          </a:p>
        </p:txBody>
      </p:sp>
      <p:sp>
        <p:nvSpPr>
          <p:cNvPr id="212" name="Oval 5"/>
          <p:cNvSpPr/>
          <p:nvPr/>
        </p:nvSpPr>
        <p:spPr>
          <a:xfrm>
            <a:off x="3792600" y="1409760"/>
            <a:ext cx="3238920" cy="2589840"/>
          </a:xfrm>
          <a:prstGeom prst="ellipse">
            <a:avLst/>
          </a:prstGeom>
          <a:solidFill>
            <a:srgbClr val="ffcc00"/>
          </a:solidFill>
          <a:ln w="38100">
            <a:solidFill>
              <a:srgbClr val="660033"/>
            </a:solidFill>
            <a:round/>
          </a:ln>
          <a:effectLst>
            <a:outerShdw algn="ctr" dir="18900000" dist="106914" rotWithShape="0">
              <a:srgbClr val="ffff99">
                <a:alpha val="50000"/>
              </a:srgbClr>
            </a:outerShdw>
          </a:effectLst>
        </p:spPr>
        <p:style>
          <a:lnRef idx="0"/>
          <a:fillRef idx="0"/>
          <a:effectRef idx="0"/>
          <a:fontRef idx="minor"/>
        </p:style>
      </p:sp>
      <p:sp>
        <p:nvSpPr>
          <p:cNvPr id="213" name="Oval 7"/>
          <p:cNvSpPr/>
          <p:nvPr/>
        </p:nvSpPr>
        <p:spPr>
          <a:xfrm rot="330600">
            <a:off x="1481760" y="4074120"/>
            <a:ext cx="4680360" cy="1870560"/>
          </a:xfrm>
          <a:prstGeom prst="ellipse">
            <a:avLst/>
          </a:prstGeom>
          <a:solidFill>
            <a:srgbClr val="ffffcc"/>
          </a:solidFill>
          <a:ln w="38100">
            <a:solidFill>
              <a:srgbClr val="660033"/>
            </a:solidFill>
            <a:round/>
          </a:ln>
          <a:effectLst>
            <a:outerShdw algn="ctr" dir="18900000" dist="106914" rotWithShape="0">
              <a:srgbClr val="ffff99">
                <a:alpha val="50000"/>
              </a:srgbClr>
            </a:outerShdw>
          </a:effectLst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ru-RU" sz="18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В какой обуви</a:t>
            </a:r>
            <a:endParaRPr b="0" lang="ru-RU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ru-RU" sz="18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больше мёрзнут ноги зимой:</a:t>
            </a:r>
            <a:endParaRPr b="0" lang="ru-RU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ru-RU" sz="18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в просторной или тесной?</a:t>
            </a:r>
            <a:endParaRPr b="0" lang="ru-RU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ru-RU" sz="1800" spc="-1" strike="noStrike">
              <a:latin typeface="Arial"/>
            </a:endParaRPr>
          </a:p>
        </p:txBody>
      </p:sp>
      <p:sp>
        <p:nvSpPr>
          <p:cNvPr id="214" name="Text Box 19"/>
          <p:cNvSpPr/>
          <p:nvPr/>
        </p:nvSpPr>
        <p:spPr>
          <a:xfrm>
            <a:off x="4348080" y="1688400"/>
            <a:ext cx="2157840" cy="20098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  <a:spcBef>
                <a:spcPts val="901"/>
              </a:spcBef>
            </a:pPr>
            <a:r>
              <a:rPr b="1" lang="ru-RU" sz="18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Деревянная</a:t>
            </a:r>
            <a:endParaRPr b="0" lang="ru-RU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ru-RU" sz="18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ложка в стакане с</a:t>
            </a:r>
            <a:endParaRPr b="0" lang="ru-RU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ru-RU" sz="18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горячей водой</a:t>
            </a:r>
            <a:endParaRPr b="0" lang="ru-RU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ru-RU" sz="18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нагревается меньше, чем</a:t>
            </a:r>
            <a:endParaRPr b="0" lang="ru-RU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ru-RU" sz="18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металлическая. Почему?</a:t>
            </a:r>
            <a:endParaRPr b="0" lang="ru-RU" sz="1800" spc="-1" strike="noStrike">
              <a:latin typeface="Arial"/>
            </a:endParaRPr>
          </a:p>
        </p:txBody>
      </p:sp>
      <p:sp>
        <p:nvSpPr>
          <p:cNvPr id="215" name="Rectangle 20"/>
          <p:cNvSpPr/>
          <p:nvPr/>
        </p:nvSpPr>
        <p:spPr>
          <a:xfrm>
            <a:off x="8544600" y="1053360"/>
            <a:ext cx="2159640" cy="2802600"/>
          </a:xfrm>
          <a:prstGeom prst="rect">
            <a:avLst/>
          </a:prstGeom>
          <a:solidFill>
            <a:srgbClr val="ffffcc"/>
          </a:solidFill>
          <a:ln w="38100">
            <a:solidFill>
              <a:srgbClr val="660033"/>
            </a:solidFill>
            <a:miter/>
          </a:ln>
          <a:effectLst>
            <a:outerShdw algn="ctr" dir="18900000" dist="106914" rotWithShape="0">
              <a:srgbClr val="ffff99">
                <a:alpha val="50000"/>
              </a:srgbClr>
            </a:outerShdw>
          </a:effectLst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ru-RU" sz="18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В каком из двух </a:t>
            </a:r>
            <a:endParaRPr b="0" lang="ru-RU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ru-RU" sz="18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одинаковых </a:t>
            </a:r>
            <a:endParaRPr b="0" lang="ru-RU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ru-RU" sz="18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чайников </a:t>
            </a:r>
            <a:endParaRPr b="0" lang="ru-RU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ru-RU" sz="18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скорее</a:t>
            </a:r>
            <a:endParaRPr b="0" lang="ru-RU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ru-RU" sz="18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нагреется вода:</a:t>
            </a:r>
            <a:endParaRPr b="0" lang="ru-RU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ru-RU" sz="18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в новом или</a:t>
            </a:r>
            <a:endParaRPr b="0" lang="ru-RU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ru-RU" sz="18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старом, на</a:t>
            </a:r>
            <a:endParaRPr b="0" lang="ru-RU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ru-RU" sz="18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стенках которого</a:t>
            </a:r>
            <a:endParaRPr b="0" lang="ru-RU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ru-RU" sz="18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имеется накипь?</a:t>
            </a:r>
            <a:endParaRPr b="0" lang="ru-RU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ru-RU" sz="1800" spc="-1" strike="noStrike">
              <a:latin typeface="Arial"/>
            </a:endParaRPr>
          </a:p>
        </p:txBody>
      </p:sp>
      <p:sp>
        <p:nvSpPr>
          <p:cNvPr id="216" name="AutoShape 21"/>
          <p:cNvSpPr/>
          <p:nvPr/>
        </p:nvSpPr>
        <p:spPr>
          <a:xfrm>
            <a:off x="9624960" y="6165720"/>
            <a:ext cx="790920" cy="502200"/>
          </a:xfrm>
          <a:prstGeom prst="actionButtonForwardNext">
            <a:avLst/>
          </a:prstGeom>
          <a:blipFill rotWithShape="0">
            <a:blip r:embed="rId2">
              <a:alphaModFix amt="90000"/>
            </a:blip>
            <a:srcRect/>
            <a:stretch/>
          </a:blipFill>
          <a:ln w="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217" name="AutoShape 23"/>
          <p:cNvSpPr/>
          <p:nvPr/>
        </p:nvSpPr>
        <p:spPr>
          <a:xfrm>
            <a:off x="3000240" y="6353280"/>
            <a:ext cx="790920" cy="503640"/>
          </a:xfrm>
          <a:prstGeom prst="actionButtonBackPrevious">
            <a:avLst/>
          </a:prstGeom>
          <a:blipFill rotWithShape="0">
            <a:blip r:embed="rId3"/>
            <a:srcRect/>
            <a:stretch/>
          </a:blipFill>
          <a:ln w="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218" name="Прямоугольник 15"/>
          <p:cNvSpPr/>
          <p:nvPr/>
        </p:nvSpPr>
        <p:spPr>
          <a:xfrm>
            <a:off x="8079840" y="4527720"/>
            <a:ext cx="2784960" cy="13093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1" lang="ru-RU" sz="20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Зачем жители Средней Азии в жару</a:t>
            </a:r>
            <a:endParaRPr b="0" lang="ru-RU" sz="20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ru-RU" sz="20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носят ватные халаты и папахи?</a:t>
            </a:r>
            <a:endParaRPr b="0" lang="ru-RU" sz="2000" spc="-1" strike="noStrike">
              <a:latin typeface="Arial"/>
            </a:endParaRPr>
          </a:p>
        </p:txBody>
      </p:sp>
      <p:sp>
        <p:nvSpPr>
          <p:cNvPr id="219" name="Стрелка вправо 11"/>
          <p:cNvSpPr/>
          <p:nvPr/>
        </p:nvSpPr>
        <p:spPr>
          <a:xfrm>
            <a:off x="10811520" y="5889960"/>
            <a:ext cx="1101600" cy="69804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5b9bd5"/>
          </a:solidFill>
          <a:ln>
            <a:solidFill>
              <a:srgbClr val="43729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</p:spTree>
  </p:cSld>
  <mc:AlternateContent>
    <mc:Choice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nodeType="clickEffect" fill="hold">
                      <p:stCondLst>
                        <p:cond delay="indefinite"/>
                      </p:stCondLst>
                      <p:childTnLst>
                        <p:par>
                          <p:cTn id="4" nodeType="withEffect" fill="hold">
                            <p:stCondLst>
                              <p:cond delay="0"/>
                            </p:stCondLst>
                            <p:childTnLst>
                              <p:par>
                                <p:cTn id="5" nodeType="clickEffect" fill="hold" presetClass="entr" presetID="9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 additive="repl">
                                        <p:cTn id="7" dur="500"/>
                                        <p:tgtEl>
                                          <p:spTgt spid="2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nodeType="clickEffect" fill="hold">
                      <p:stCondLst>
                        <p:cond delay="indefinite"/>
                      </p:stCondLst>
                      <p:childTnLst>
                        <p:par>
                          <p:cTn id="9" nodeType="withEffect" fill="hold">
                            <p:stCondLst>
                              <p:cond delay="0"/>
                            </p:stCondLst>
                            <p:childTnLst>
                              <p:par>
                                <p:cTn id="10" nodeType="clickEffect" fill="hold" presetClass="entr" presetID="9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 additive="repl">
                                        <p:cTn id="12" dur="2000"/>
                                        <p:tgtEl>
                                          <p:spTgt spid="2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nodeType="clickEffect" fill="hold">
                      <p:stCondLst>
                        <p:cond delay="indefinite"/>
                      </p:stCondLst>
                      <p:childTnLst>
                        <p:par>
                          <p:cTn id="14" nodeType="withEffect" fill="hold">
                            <p:stCondLst>
                              <p:cond delay="0"/>
                            </p:stCondLst>
                            <p:childTnLst>
                              <p:par>
                                <p:cTn id="15" nodeType="clickEffect" fill="hold" presetClass="entr" presetID="9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 additive="repl">
                                        <p:cTn id="17" dur="2000"/>
                                        <p:tgtEl>
                                          <p:spTgt spid="2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nodeType="clickEffect" fill="hold">
                      <p:stCondLst>
                        <p:cond delay="indefinite"/>
                      </p:stCondLst>
                      <p:childTnLst>
                        <p:par>
                          <p:cTn id="19" nodeType="withEffect" fill="hold">
                            <p:stCondLst>
                              <p:cond delay="0"/>
                            </p:stCondLst>
                            <p:childTnLst>
                              <p:par>
                                <p:cTn id="20" nodeType="clickEffect" fill="hold" presetClass="entr" presetID="9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 additive="repl">
                                        <p:cTn id="22" dur="2000"/>
                                        <p:tgtEl>
                                          <p:spTgt spid="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nodeType="clickEffect" fill="hold">
                      <p:stCondLst>
                        <p:cond delay="indefinite"/>
                      </p:stCondLst>
                      <p:childTnLst>
                        <p:par>
                          <p:cTn id="24" nodeType="withEffect" fill="hold">
                            <p:stCondLst>
                              <p:cond delay="0"/>
                            </p:stCondLst>
                            <p:childTnLst>
                              <p:par>
                                <p:cTn id="25" nodeType="clickEffect" fill="hold" presetClass="entr" presetID="9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 additive="repl">
                                        <p:cTn id="27" dur="2000"/>
                                        <p:tgtEl>
                                          <p:spTgt spid="2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520" cy="59544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83000"/>
          </a:bodyPr>
          <a:p>
            <a:pPr algn="ctr">
              <a:lnSpc>
                <a:spcPct val="90000"/>
              </a:lnSpc>
            </a:pPr>
            <a:r>
              <a:rPr b="1" lang="ru-RU" sz="4400" spc="-1" strike="noStrike">
                <a:solidFill>
                  <a:srgbClr val="c00000"/>
                </a:solidFill>
                <a:latin typeface="Monotype Corsiva"/>
              </a:rPr>
              <a:t>Здоровьесберегающие технологии</a:t>
            </a:r>
            <a:endParaRPr b="0" lang="ru-RU" sz="4400" spc="-1" strike="noStrike">
              <a:latin typeface="Arial"/>
            </a:endParaRPr>
          </a:p>
        </p:txBody>
      </p:sp>
      <p:graphicFrame>
        <p:nvGraphicFramePr>
          <p:cNvPr id="2" name="Diagram2"/>
          <p:cNvGraphicFramePr/>
          <p:nvPr>
            <p:extLst>
              <p:ext uri="{D42A27DB-BD31-4B8C-83A1-F6EECF244321}">
                <p14:modId xmlns:p14="http://schemas.microsoft.com/office/powerpoint/2010/main" val="2129153982"/>
              </p:ext>
            </p:extLst>
          </p:nvPr>
        </p:nvGraphicFramePr>
        <p:xfrm>
          <a:off x="838080" y="1339920"/>
          <a:ext cx="10514520" cy="48358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" r:lo="rId2" r:qs="rId3" r:cs="rId4"/>
          </a:graphicData>
        </a:graphic>
      </p:graphicFrame>
    </p:spTree>
  </p:cSld>
  <mc:AlternateContent>
    <mc:Choice Requires="p14">
      <p:transition spd="slow" p14:dur="1200">
        <p14:prism/>
      </p:transition>
    </mc:Choice>
    <mc:Fallback>
      <p:transition spd="slow">
        <p:fade/>
      </p:transition>
    </mc:Fallback>
  </mc:AlternateContent>
</p:sld>
</file>

<file path=ppt/slides/slide2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PlaceHolder 1"/>
          <p:cNvSpPr>
            <a:spLocks noGrp="1"/>
          </p:cNvSpPr>
          <p:nvPr>
            <p:ph/>
          </p:nvPr>
        </p:nvSpPr>
        <p:spPr>
          <a:xfrm>
            <a:off x="838080" y="1825560"/>
            <a:ext cx="10514520" cy="435024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rmAutofit/>
          </a:bodyPr>
          <a:p>
            <a:pPr algn="ctr"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r>
              <a:rPr b="1" i="1" lang="ru-RU" sz="5400" spc="-1" strike="noStrike">
                <a:solidFill>
                  <a:srgbClr val="c00000"/>
                </a:solidFill>
                <a:latin typeface="Monotype Corsiva"/>
              </a:rPr>
              <a:t>Спасибо за внимание!</a:t>
            </a:r>
            <a:endParaRPr b="0" lang="ru-RU" sz="5400" spc="-1" strike="noStrike">
              <a:latin typeface="Arial"/>
            </a:endParaRPr>
          </a:p>
        </p:txBody>
      </p:sp>
    </p:spTree>
  </p:cSld>
  <mc:AlternateContent>
    <mc:Choice Requires="p14">
      <p:transition spd="slow" p14:dur="1200">
        <p14:prism/>
      </p:transition>
    </mc:Choice>
    <mc:Fallback>
      <p:transition spd="slow">
        <p:fade/>
      </p:transition>
    </mc:Fallback>
  </mc:AlternateContent>
</p:sld>
</file>

<file path=ppt/slides/slide2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PlaceHolder 1"/>
          <p:cNvSpPr>
            <a:spLocks noGrp="1"/>
          </p:cNvSpPr>
          <p:nvPr>
            <p:ph/>
          </p:nvPr>
        </p:nvSpPr>
        <p:spPr>
          <a:xfrm>
            <a:off x="1185120" y="689400"/>
            <a:ext cx="10514520" cy="435024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pic>
        <p:nvPicPr>
          <p:cNvPr id="223" name="Picture 1" descr="MCj04107870000[1]"/>
          <p:cNvPicPr/>
          <p:nvPr/>
        </p:nvPicPr>
        <p:blipFill>
          <a:blip r:embed="rId1"/>
          <a:stretch/>
        </p:blipFill>
        <p:spPr>
          <a:xfrm>
            <a:off x="9250560" y="540000"/>
            <a:ext cx="1549080" cy="1142640"/>
          </a:xfrm>
          <a:prstGeom prst="rect">
            <a:avLst/>
          </a:prstGeom>
          <a:ln w="0">
            <a:noFill/>
          </a:ln>
        </p:spPr>
      </p:pic>
      <p:sp>
        <p:nvSpPr>
          <p:cNvPr id="224" name=""/>
          <p:cNvSpPr/>
          <p:nvPr/>
        </p:nvSpPr>
        <p:spPr>
          <a:xfrm>
            <a:off x="1524240" y="1645200"/>
            <a:ext cx="7619760" cy="4114440"/>
          </a:xfrm>
          <a:prstGeom prst="rect">
            <a:avLst/>
          </a:prstGeom>
          <a:noFill/>
          <a:ln w="0">
            <a:noFill/>
          </a:ln>
        </p:spPr>
        <p:style>
          <a:lnRef idx="2"/>
          <a:fillRef idx="0"/>
          <a:effectRef idx="0"/>
          <a:fontRef idx="minor"/>
        </p:style>
        <p:txBody>
          <a:bodyPr numCol="1" spcCol="1440" lIns="90000" rIns="90000" tIns="45000" bIns="45000" anchor="t">
            <a:normAutofit fontScale="89000"/>
          </a:bodyPr>
          <a:p>
            <a:pPr marL="432000" indent="-324000">
              <a:lnSpc>
                <a:spcPct val="90000"/>
              </a:lnSpc>
              <a:spcBef>
                <a:spcPts val="700"/>
              </a:spcBef>
              <a:buClr>
                <a:srgbClr val="000000"/>
              </a:buClr>
              <a:buSzPct val="45000"/>
              <a:buFont typeface="Wingdings" charset="2"/>
              <a:buChar char="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1" lang="ru-RU" sz="2800" spc="-1" strike="noStrike">
                <a:latin typeface="Arial"/>
              </a:rPr>
              <a:t>Закон РФ «Об образовании» предписывает в обучении ориентироваться на обеспечение самоопределения личности, создание условий для ее самореализации.</a:t>
            </a:r>
            <a:endParaRPr b="0" lang="ru-RU" sz="2800" spc="-1" strike="noStrike">
              <a:latin typeface="Arial"/>
            </a:endParaRPr>
          </a:p>
          <a:p>
            <a:pPr marL="432000" indent="-324000">
              <a:lnSpc>
                <a:spcPct val="90000"/>
              </a:lnSpc>
              <a:spcBef>
                <a:spcPts val="700"/>
              </a:spcBef>
              <a:buClr>
                <a:srgbClr val="000000"/>
              </a:buClr>
              <a:buSzPct val="45000"/>
              <a:buFont typeface="Wingdings" charset="2"/>
              <a:buChar char="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1" lang="ru-RU" sz="2800" spc="-1" strike="noStrike">
                <a:latin typeface="Arial"/>
              </a:rPr>
              <a:t>И сегодня создан инструмент, позволяющий эту задачу решить, то есть построить такое образовательное пространство, в котором наиболее эффективно развиваются деятельностные способности учащихся. Таким инструментом и являются инновационные технологии обучения.</a:t>
            </a:r>
            <a:endParaRPr b="0" lang="ru-RU" sz="2800" spc="-1" strike="noStrike">
              <a:latin typeface="Arial"/>
            </a:endParaRPr>
          </a:p>
          <a:p>
            <a:pPr>
              <a:lnSpc>
                <a:spcPct val="90000"/>
              </a:lnSpc>
              <a:spcBef>
                <a:spcPts val="700"/>
              </a:spcBef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endParaRPr b="0" lang="ru-RU" sz="2800" spc="-1" strike="noStrike">
              <a:latin typeface="Arial"/>
            </a:endParaRPr>
          </a:p>
        </p:txBody>
      </p:sp>
    </p:spTree>
  </p:cSld>
  <mc:AlternateContent>
    <mc:Choice Requires="p14">
      <p:transition spd="slow" p14:dur="1200">
        <p14:prism/>
      </p:transition>
    </mc:Choice>
    <mc:Fallback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520" cy="5641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158" name=""/>
          <p:cNvSpPr/>
          <p:nvPr/>
        </p:nvSpPr>
        <p:spPr>
          <a:xfrm>
            <a:off x="857160" y="657000"/>
            <a:ext cx="10122120" cy="1142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ru-RU" sz="4000" spc="-1" strike="noStrike">
                <a:solidFill>
                  <a:srgbClr val="ff0000"/>
                </a:solidFill>
                <a:latin typeface="Calibri"/>
                <a:ea typeface="DejaVu Sans"/>
              </a:rPr>
              <a:t> </a:t>
            </a:r>
            <a:r>
              <a:rPr b="1" lang="ru-RU" sz="3200" spc="-1" strike="noStrike">
                <a:solidFill>
                  <a:srgbClr val="ff0000"/>
                </a:solidFill>
                <a:latin typeface="Calibri"/>
                <a:ea typeface="DejaVu Sans"/>
              </a:rPr>
              <a:t>Основными целями  инновационного обучения являются</a:t>
            </a:r>
            <a:endParaRPr b="0" lang="ru-RU" sz="3200" spc="-1" strike="noStrike">
              <a:latin typeface="Arial"/>
            </a:endParaRPr>
          </a:p>
        </p:txBody>
      </p:sp>
      <p:sp>
        <p:nvSpPr>
          <p:cNvPr id="159" name=""/>
          <p:cNvSpPr/>
          <p:nvPr/>
        </p:nvSpPr>
        <p:spPr>
          <a:xfrm>
            <a:off x="720000" y="1778760"/>
            <a:ext cx="10839600" cy="3260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r>
              <a:rPr b="1" lang="ru-RU" sz="2800" spc="-1" strike="noStrike">
                <a:solidFill>
                  <a:srgbClr val="000000"/>
                </a:solidFill>
                <a:latin typeface="Arial"/>
                <a:ea typeface="DejaVu Sans"/>
              </a:rPr>
              <a:t>-развитие интеллектуальных, коммуникативных, лингвистических и творческих способностей учащихся; </a:t>
            </a:r>
            <a:endParaRPr b="0" lang="ru-RU" sz="2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ru-RU" sz="2800" spc="-1" strike="noStrike">
                <a:solidFill>
                  <a:srgbClr val="000000"/>
                </a:solidFill>
                <a:latin typeface="Arial"/>
                <a:ea typeface="DejaVu Sans"/>
              </a:rPr>
              <a:t>-формирование личностных качеств учащихся; </a:t>
            </a:r>
            <a:endParaRPr b="0" lang="ru-RU" sz="2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ru-RU" sz="2800" spc="-1" strike="noStrike">
                <a:solidFill>
                  <a:srgbClr val="000000"/>
                </a:solidFill>
                <a:latin typeface="Arial"/>
                <a:ea typeface="DejaVu Sans"/>
              </a:rPr>
              <a:t>-выработка умений, влияющих на учебно-познавательную деятельность и переход на уровень продуктивного творчества; </a:t>
            </a:r>
            <a:endParaRPr b="0" lang="ru-RU" sz="2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ru-RU" sz="2800" spc="-1" strike="noStrike">
                <a:solidFill>
                  <a:srgbClr val="000000"/>
                </a:solidFill>
                <a:latin typeface="Arial"/>
                <a:ea typeface="DejaVu Sans"/>
              </a:rPr>
              <a:t>-развитие различных типов мышления; </a:t>
            </a:r>
            <a:endParaRPr b="0" lang="ru-RU" sz="2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ru-RU" sz="2800" spc="-1" strike="noStrike">
                <a:solidFill>
                  <a:srgbClr val="000000"/>
                </a:solidFill>
                <a:latin typeface="Arial"/>
                <a:ea typeface="DejaVu Sans"/>
              </a:rPr>
              <a:t>-формирование качественных знаний, умений и навыков. </a:t>
            </a:r>
            <a:endParaRPr b="0" lang="ru-RU" sz="2800" spc="-1" strike="noStrike">
              <a:latin typeface="Arial"/>
            </a:endParaRPr>
          </a:p>
        </p:txBody>
      </p:sp>
    </p:spTree>
  </p:cSld>
  <mc:AlternateContent>
    <mc:Choice Requires="p14">
      <p:transition spd="slow" p14:dur="1200">
        <p14:prism/>
      </p:transition>
    </mc:Choice>
    <mc:Fallback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PlaceHolder 1"/>
          <p:cNvSpPr>
            <a:spLocks noGrp="1"/>
          </p:cNvSpPr>
          <p:nvPr>
            <p:ph type="title"/>
          </p:nvPr>
        </p:nvSpPr>
        <p:spPr>
          <a:xfrm>
            <a:off x="696240" y="239040"/>
            <a:ext cx="10514520" cy="105264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86000"/>
          </a:bodyPr>
          <a:p>
            <a:pPr algn="ctr">
              <a:lnSpc>
                <a:spcPct val="70000"/>
              </a:lnSpc>
            </a:pPr>
            <a:r>
              <a:rPr b="1" i="1" lang="ru-RU" sz="4000" spc="-1" strike="noStrike">
                <a:solidFill>
                  <a:srgbClr val="c00000"/>
                </a:solidFill>
                <a:latin typeface="Monotype Corsiva"/>
              </a:rPr>
              <a:t>Инновационные педагогические технологии,  </a:t>
            </a:r>
            <a:br/>
            <a:r>
              <a:rPr b="1" i="1" lang="ru-RU" sz="4000" spc="-1" strike="noStrike">
                <a:solidFill>
                  <a:srgbClr val="c00000"/>
                </a:solidFill>
                <a:latin typeface="Monotype Corsiva"/>
              </a:rPr>
              <a:t>используемые на уроках физики</a:t>
            </a:r>
            <a:endParaRPr b="0" lang="ru-RU" sz="4000" spc="-1" strike="noStrike">
              <a:latin typeface="Arial"/>
            </a:endParaRPr>
          </a:p>
        </p:txBody>
      </p:sp>
      <p:graphicFrame>
        <p:nvGraphicFramePr>
          <p:cNvPr id="1" name="Diagram1"/>
          <p:cNvGraphicFramePr/>
          <p:nvPr>
            <p:extLst>
              <p:ext uri="{D42A27DB-BD31-4B8C-83A1-F6EECF244321}">
                <p14:modId xmlns:p14="http://schemas.microsoft.com/office/powerpoint/2010/main" val="3932860531"/>
              </p:ext>
            </p:extLst>
          </p:nvPr>
        </p:nvGraphicFramePr>
        <p:xfrm>
          <a:off x="696240" y="1292760"/>
          <a:ext cx="10514520" cy="50122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mc:AlternateContent>
    <mc:Choice Requires="p14">
      <p:transition spd="slow" p14:dur="1200">
        <p14:prism/>
      </p:transition>
    </mc:Choice>
    <mc:Fallback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520" cy="5166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70000"/>
          </a:bodyPr>
          <a:p>
            <a:pPr algn="ctr">
              <a:lnSpc>
                <a:spcPct val="90000"/>
              </a:lnSpc>
            </a:pPr>
            <a:r>
              <a:rPr b="1" lang="ru-RU" sz="4400" spc="-1" strike="noStrike">
                <a:solidFill>
                  <a:srgbClr val="b30d31"/>
                </a:solidFill>
                <a:latin typeface="Monotype Corsiva"/>
              </a:rPr>
              <a:t>Интерактивные технологии</a:t>
            </a:r>
            <a:endParaRPr b="0" lang="ru-RU" sz="4400" spc="-1" strike="noStrike">
              <a:latin typeface="Arial"/>
            </a:endParaRPr>
          </a:p>
        </p:txBody>
      </p:sp>
      <p:sp>
        <p:nvSpPr>
          <p:cNvPr id="162" name="PlaceHolder 2"/>
          <p:cNvSpPr>
            <a:spLocks noGrp="1"/>
          </p:cNvSpPr>
          <p:nvPr>
            <p:ph/>
          </p:nvPr>
        </p:nvSpPr>
        <p:spPr>
          <a:xfrm>
            <a:off x="1204560" y="907560"/>
            <a:ext cx="9414720" cy="39517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rmAutofit fontScale="56000"/>
          </a:bodyPr>
          <a:p>
            <a:pPr marL="228600" indent="-228600" algn="just">
              <a:lnSpc>
                <a:spcPct val="90000"/>
              </a:lnSpc>
              <a:spcBef>
                <a:spcPts val="1001"/>
              </a:spcBef>
              <a:buClr>
                <a:srgbClr val="c00000"/>
              </a:buClr>
              <a:buFont typeface="Arial"/>
              <a:buChar char="•"/>
            </a:pPr>
            <a:r>
              <a:rPr b="1" lang="ru-RU" sz="2800" spc="-1" strike="noStrike">
                <a:solidFill>
                  <a:srgbClr val="c00000"/>
                </a:solidFill>
                <a:latin typeface="Book Antiqua"/>
              </a:rPr>
              <a:t>Интерактивный</a:t>
            </a:r>
            <a:r>
              <a:rPr b="0" lang="ru-RU" sz="2800" spc="-1" strike="noStrike">
                <a:solidFill>
                  <a:srgbClr val="006600"/>
                </a:solidFill>
                <a:latin typeface="Book Antiqua"/>
              </a:rPr>
              <a:t> – </a:t>
            </a:r>
            <a:r>
              <a:rPr b="0" lang="en-US" sz="2800" spc="-1" strike="noStrike">
                <a:solidFill>
                  <a:srgbClr val="006600"/>
                </a:solidFill>
                <a:latin typeface="Book Antiqua"/>
              </a:rPr>
              <a:t>inter </a:t>
            </a:r>
            <a:r>
              <a:rPr b="0" lang="ru-RU" sz="2800" spc="-1" strike="noStrike">
                <a:solidFill>
                  <a:srgbClr val="006600"/>
                </a:solidFill>
                <a:latin typeface="Book Antiqua"/>
              </a:rPr>
              <a:t>(взаимный), </a:t>
            </a:r>
            <a:r>
              <a:rPr b="0" lang="en-US" sz="2800" spc="-1" strike="noStrike">
                <a:solidFill>
                  <a:srgbClr val="006600"/>
                </a:solidFill>
                <a:latin typeface="Book Antiqua"/>
              </a:rPr>
              <a:t>act </a:t>
            </a:r>
            <a:r>
              <a:rPr b="0" lang="ru-RU" sz="2800" spc="-1" strike="noStrike">
                <a:solidFill>
                  <a:srgbClr val="006600"/>
                </a:solidFill>
                <a:latin typeface="Book Antiqua"/>
              </a:rPr>
              <a:t>(действовать) – означает способность взаимодействовать или находиться в режиме диалога.</a:t>
            </a:r>
            <a:endParaRPr b="0" lang="ru-RU" sz="2800" spc="-1" strike="noStrike">
              <a:latin typeface="Arial"/>
            </a:endParaRPr>
          </a:p>
          <a:p>
            <a:pPr marL="228600" indent="-228600" algn="just">
              <a:lnSpc>
                <a:spcPct val="90000"/>
              </a:lnSpc>
              <a:spcBef>
                <a:spcPts val="1001"/>
              </a:spcBef>
              <a:buClr>
                <a:srgbClr val="c00000"/>
              </a:buClr>
              <a:buFont typeface="Arial"/>
              <a:buChar char="•"/>
            </a:pPr>
            <a:r>
              <a:rPr b="1" lang="ru-RU" sz="2800" spc="-1" strike="noStrike">
                <a:solidFill>
                  <a:srgbClr val="c00000"/>
                </a:solidFill>
                <a:latin typeface="Book Antiqua"/>
              </a:rPr>
              <a:t>Интерактивное обучение </a:t>
            </a:r>
            <a:r>
              <a:rPr b="0" lang="ru-RU" sz="2800" spc="-1" strike="noStrike">
                <a:solidFill>
                  <a:srgbClr val="000000"/>
                </a:solidFill>
                <a:latin typeface="Book Antiqua"/>
              </a:rPr>
              <a:t>– </a:t>
            </a:r>
            <a:r>
              <a:rPr b="0" lang="ru-RU" sz="2800" spc="-1" strike="noStrike">
                <a:solidFill>
                  <a:srgbClr val="006600"/>
                </a:solidFill>
                <a:latin typeface="Book Antiqua"/>
              </a:rPr>
              <a:t>это, прежде всего, диалоговое обучение, в ходе которого осуществляется взаимодействие учителя и ученика, учеников друг с другом.</a:t>
            </a:r>
            <a:endParaRPr b="0" lang="ru-RU" sz="2800" spc="-1" strike="noStrike">
              <a:latin typeface="Arial"/>
            </a:endParaRPr>
          </a:p>
          <a:p>
            <a:pPr algn="just"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r>
              <a:rPr b="1" lang="ru-RU" sz="2800" spc="-1" strike="noStrike">
                <a:solidFill>
                  <a:srgbClr val="c00000"/>
                </a:solidFill>
                <a:latin typeface="Book Antiqua"/>
              </a:rPr>
              <a:t>Цель: </a:t>
            </a:r>
            <a:r>
              <a:rPr b="0" lang="ru-RU" sz="2800" spc="-1" strike="noStrike">
                <a:solidFill>
                  <a:srgbClr val="006600"/>
                </a:solidFill>
                <a:latin typeface="Book Antiqua"/>
              </a:rPr>
              <a:t>Организация  комфортных условий обучения, при которых все ученики активно взаимодействуют между собой.</a:t>
            </a:r>
            <a:endParaRPr b="0" lang="ru-RU" sz="2800" spc="-1" strike="noStrike">
              <a:latin typeface="Arial"/>
            </a:endParaRPr>
          </a:p>
          <a:p>
            <a:pPr algn="just"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r>
              <a:rPr b="1" lang="ru-RU" sz="2800" spc="-1" strike="noStrike">
                <a:solidFill>
                  <a:srgbClr val="c00000"/>
                </a:solidFill>
                <a:latin typeface="Book Antiqua"/>
              </a:rPr>
              <a:t>Задачи:</a:t>
            </a:r>
            <a:endParaRPr b="0" lang="ru-RU" sz="2800" spc="-1" strike="noStrike">
              <a:latin typeface="Arial"/>
            </a:endParaRPr>
          </a:p>
          <a:p>
            <a:pPr marL="285840" indent="-285840" algn="just">
              <a:lnSpc>
                <a:spcPct val="90000"/>
              </a:lnSpc>
              <a:spcBef>
                <a:spcPts val="1001"/>
              </a:spcBef>
              <a:buClr>
                <a:srgbClr val="006600"/>
              </a:buClr>
              <a:buFont typeface="Wingdings" charset="2"/>
              <a:buChar char=""/>
              <a:tabLst>
                <a:tab algn="l" pos="0"/>
              </a:tabLst>
            </a:pPr>
            <a:r>
              <a:rPr b="0" lang="ru-RU" sz="2800" spc="-1" strike="noStrike">
                <a:solidFill>
                  <a:srgbClr val="006600"/>
                </a:solidFill>
                <a:latin typeface="Book Antiqua"/>
              </a:rPr>
              <a:t>пробуждение у учеников интереса; </a:t>
            </a:r>
            <a:endParaRPr b="0" lang="ru-RU" sz="2800" spc="-1" strike="noStrike">
              <a:latin typeface="Arial"/>
            </a:endParaRPr>
          </a:p>
          <a:p>
            <a:pPr marL="285840" indent="-285840" algn="just">
              <a:lnSpc>
                <a:spcPct val="90000"/>
              </a:lnSpc>
              <a:spcBef>
                <a:spcPts val="1001"/>
              </a:spcBef>
              <a:buClr>
                <a:srgbClr val="006600"/>
              </a:buClr>
              <a:buFont typeface="Wingdings" charset="2"/>
              <a:buChar char=""/>
              <a:tabLst>
                <a:tab algn="l" pos="0"/>
              </a:tabLst>
            </a:pPr>
            <a:r>
              <a:rPr b="0" lang="ru-RU" sz="2800" spc="-1" strike="noStrike">
                <a:solidFill>
                  <a:srgbClr val="006600"/>
                </a:solidFill>
                <a:latin typeface="Book Antiqua"/>
              </a:rPr>
              <a:t> </a:t>
            </a:r>
            <a:r>
              <a:rPr b="0" lang="ru-RU" sz="2800" spc="-1" strike="noStrike">
                <a:solidFill>
                  <a:srgbClr val="006600"/>
                </a:solidFill>
                <a:latin typeface="Book Antiqua"/>
              </a:rPr>
              <a:t>эффективное усвоение учебного материала; </a:t>
            </a:r>
            <a:endParaRPr b="0" lang="ru-RU" sz="2800" spc="-1" strike="noStrike">
              <a:latin typeface="Arial"/>
            </a:endParaRPr>
          </a:p>
          <a:p>
            <a:pPr marL="285840" indent="-285840" algn="just">
              <a:lnSpc>
                <a:spcPct val="90000"/>
              </a:lnSpc>
              <a:spcBef>
                <a:spcPts val="1001"/>
              </a:spcBef>
              <a:buClr>
                <a:srgbClr val="006600"/>
              </a:buClr>
              <a:buFont typeface="Wingdings" charset="2"/>
              <a:buChar char=""/>
              <a:tabLst>
                <a:tab algn="l" pos="0"/>
              </a:tabLst>
            </a:pPr>
            <a:r>
              <a:rPr b="0" lang="ru-RU" sz="2800" spc="-1" strike="noStrike">
                <a:solidFill>
                  <a:srgbClr val="006600"/>
                </a:solidFill>
                <a:latin typeface="Book Antiqua"/>
              </a:rPr>
              <a:t> </a:t>
            </a:r>
            <a:r>
              <a:rPr b="0" lang="ru-RU" sz="2800" spc="-1" strike="noStrike">
                <a:solidFill>
                  <a:srgbClr val="006600"/>
                </a:solidFill>
                <a:latin typeface="Book Antiqua"/>
              </a:rPr>
              <a:t>самостоятельный поиск учениками путей и вариантов решения </a:t>
            </a:r>
            <a:endParaRPr b="0" lang="ru-RU" sz="2800" spc="-1" strike="noStrike">
              <a:latin typeface="Arial"/>
            </a:endParaRPr>
          </a:p>
          <a:p>
            <a:pPr marL="285840" indent="-285840" algn="just">
              <a:lnSpc>
                <a:spcPct val="90000"/>
              </a:lnSpc>
              <a:spcBef>
                <a:spcPts val="1001"/>
              </a:spcBef>
              <a:buClr>
                <a:srgbClr val="006600"/>
              </a:buClr>
              <a:buFont typeface="Wingdings" charset="2"/>
              <a:buChar char=""/>
              <a:tabLst>
                <a:tab algn="l" pos="0"/>
              </a:tabLst>
            </a:pPr>
            <a:r>
              <a:rPr b="0" lang="ru-RU" sz="2800" spc="-1" strike="noStrike">
                <a:solidFill>
                  <a:srgbClr val="006600"/>
                </a:solidFill>
                <a:latin typeface="Book Antiqua"/>
              </a:rPr>
              <a:t>поставленной учебной задачи </a:t>
            </a:r>
            <a:endParaRPr b="0" lang="ru-RU" sz="2800" spc="-1" strike="noStrike">
              <a:latin typeface="Arial"/>
            </a:endParaRPr>
          </a:p>
          <a:p>
            <a:pPr marL="285840" indent="-285840" algn="just">
              <a:lnSpc>
                <a:spcPct val="90000"/>
              </a:lnSpc>
              <a:spcBef>
                <a:spcPts val="1001"/>
              </a:spcBef>
              <a:buClr>
                <a:srgbClr val="006600"/>
              </a:buClr>
              <a:buFont typeface="Wingdings" charset="2"/>
              <a:buChar char=""/>
              <a:tabLst>
                <a:tab algn="l" pos="0"/>
              </a:tabLst>
            </a:pPr>
            <a:r>
              <a:rPr b="0" lang="ru-RU" sz="2800" spc="-1" strike="noStrike">
                <a:solidFill>
                  <a:srgbClr val="006600"/>
                </a:solidFill>
                <a:latin typeface="Book Antiqua"/>
              </a:rPr>
              <a:t>установление взаимодействия между учениками, обучение работать в команде, проявлять терпимость к любой   точке      зрения, уважать право каждого на свободу слова, уважать его   достоинства; </a:t>
            </a:r>
            <a:endParaRPr b="0" lang="ru-RU" sz="2800" spc="-1" strike="noStrike">
              <a:latin typeface="Arial"/>
            </a:endParaRPr>
          </a:p>
          <a:p>
            <a:pPr marL="285840" indent="-285840" algn="just">
              <a:lnSpc>
                <a:spcPct val="90000"/>
              </a:lnSpc>
              <a:spcBef>
                <a:spcPts val="1001"/>
              </a:spcBef>
              <a:buClr>
                <a:srgbClr val="006600"/>
              </a:buClr>
              <a:buFont typeface="Wingdings" charset="2"/>
              <a:buChar char=""/>
              <a:tabLst>
                <a:tab algn="l" pos="0"/>
              </a:tabLst>
            </a:pPr>
            <a:r>
              <a:rPr b="0" lang="ru-RU" sz="2800" spc="-1" strike="noStrike">
                <a:solidFill>
                  <a:srgbClr val="006600"/>
                </a:solidFill>
                <a:latin typeface="Book Antiqua"/>
              </a:rPr>
              <a:t> </a:t>
            </a:r>
            <a:r>
              <a:rPr b="0" lang="ru-RU" sz="2800" spc="-1" strike="noStrike">
                <a:solidFill>
                  <a:srgbClr val="006600"/>
                </a:solidFill>
                <a:latin typeface="Book Antiqua"/>
              </a:rPr>
              <a:t>формирование у учеников собственного мнения и отношения.</a:t>
            </a:r>
            <a:endParaRPr b="0" lang="ru-RU" sz="2800" spc="-1" strike="noStrike">
              <a:latin typeface="Arial"/>
            </a:endParaRPr>
          </a:p>
        </p:txBody>
      </p:sp>
    </p:spTree>
  </p:cSld>
  <mc:AlternateContent>
    <mc:Choice Requires="p14">
      <p:transition spd="slow" p14:dur="1200">
        <p14:prism/>
      </p:transition>
    </mc:Choice>
    <mc:Fallback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" name="Picture 2" descr="http://fotoramki.in/risovannie/ramka-photoshop-45.jpg"/>
          <p:cNvPicPr/>
          <p:nvPr/>
        </p:nvPicPr>
        <p:blipFill>
          <a:blip r:embed="rId1"/>
          <a:stretch/>
        </p:blipFill>
        <p:spPr>
          <a:xfrm>
            <a:off x="0" y="0"/>
            <a:ext cx="12191040" cy="6933240"/>
          </a:xfrm>
          <a:prstGeom prst="rect">
            <a:avLst/>
          </a:prstGeom>
          <a:ln w="0">
            <a:noFill/>
          </a:ln>
        </p:spPr>
      </p:pic>
      <p:sp>
        <p:nvSpPr>
          <p:cNvPr id="164" name="Прямоугольник 3"/>
          <p:cNvSpPr/>
          <p:nvPr/>
        </p:nvSpPr>
        <p:spPr>
          <a:xfrm>
            <a:off x="2657880" y="609480"/>
            <a:ext cx="6598440" cy="410040"/>
          </a:xfrm>
          <a:prstGeom prst="rect">
            <a:avLst/>
          </a:prstGeom>
          <a:noFill/>
          <a:ln w="0">
            <a:noFill/>
          </a:ln>
        </p:spPr>
        <p:style>
          <a:lnRef idx="2"/>
          <a:fillRef idx="0"/>
          <a:effectRef idx="0"/>
          <a:fontRef idx="minor"/>
        </p:style>
        <p:txBody>
          <a:bodyPr numCol="1" spcCol="1440" wrap="none" lIns="90000" rIns="90000" tIns="45000" bIns="45000" anchor="t">
            <a:spAutoFit/>
            <a:scene3d>
              <a:camera prst="orthographicFront">
                <a:rot lat="0" lon="0" rev="0"/>
              </a:camera>
              <a:lightRig dir="t" rig="contrasting">
                <a:rot lat="0" lon="0" rev="4500000"/>
              </a:lightRig>
            </a:scene3d>
            <a:sp3d contourW="6350" prstMaterial="metal">
              <a:bevelT prst="relaxedInset" w="127000" h="31750"/>
              <a:contourClr>
                <a:schemeClr val="accent1"/>
              </a:contourClr>
            </a:sp3d>
          </a:bodyPr>
          <a:p>
            <a:pPr algn="ctr">
              <a:lnSpc>
                <a:spcPct val="100000"/>
              </a:lnSpc>
            </a:pPr>
            <a:r>
              <a:rPr b="1" lang="ru-RU" sz="2100" spc="-1" strike="noStrike">
                <a:solidFill>
                  <a:srgbClr val="c00000"/>
                </a:solidFill>
                <a:latin typeface="Georgia"/>
                <a:ea typeface="DejaVu Sans"/>
              </a:rPr>
              <a:t>Основные формы интерактивного обучения</a:t>
            </a:r>
            <a:endParaRPr b="0" lang="ru-RU" sz="2100" spc="-1" strike="noStrike">
              <a:latin typeface="Arial"/>
            </a:endParaRPr>
          </a:p>
        </p:txBody>
      </p:sp>
      <p:sp>
        <p:nvSpPr>
          <p:cNvPr id="165" name="Прямоугольник 4"/>
          <p:cNvSpPr/>
          <p:nvPr/>
        </p:nvSpPr>
        <p:spPr>
          <a:xfrm>
            <a:off x="2392200" y="1250640"/>
            <a:ext cx="5315760" cy="34970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marL="285840" indent="-285840">
              <a:lnSpc>
                <a:spcPct val="100000"/>
              </a:lnSpc>
              <a:buClr>
                <a:srgbClr val="c00000"/>
              </a:buClr>
              <a:buFont typeface="Courier New"/>
              <a:buChar char="o"/>
            </a:pPr>
            <a:r>
              <a:rPr b="1" i="1" lang="ru-RU" sz="1600" spc="-1" strike="noStrike">
                <a:solidFill>
                  <a:srgbClr val="006600"/>
                </a:solidFill>
                <a:latin typeface="Georgia"/>
                <a:ea typeface="DejaVu Sans"/>
              </a:rPr>
              <a:t>Круглый стол</a:t>
            </a:r>
            <a:r>
              <a:rPr b="0" lang="ru-RU" sz="1600" spc="-1" strike="noStrike">
                <a:solidFill>
                  <a:srgbClr val="006600"/>
                </a:solidFill>
                <a:latin typeface="Georgia"/>
                <a:ea typeface="DejaVu Sans"/>
              </a:rPr>
              <a:t> </a:t>
            </a:r>
            <a:endParaRPr b="0" lang="ru-RU" sz="1600" spc="-1" strike="noStrike">
              <a:latin typeface="Arial"/>
            </a:endParaRPr>
          </a:p>
          <a:p>
            <a:pPr marL="285840" indent="-285840">
              <a:lnSpc>
                <a:spcPct val="100000"/>
              </a:lnSpc>
              <a:buClr>
                <a:srgbClr val="c00000"/>
              </a:buClr>
              <a:buFont typeface="Courier New"/>
              <a:buChar char="o"/>
            </a:pPr>
            <a:r>
              <a:rPr b="1" i="1" lang="ru-RU" sz="1600" spc="-1" strike="noStrike">
                <a:solidFill>
                  <a:srgbClr val="006600"/>
                </a:solidFill>
                <a:latin typeface="Georgia"/>
                <a:ea typeface="DejaVu Sans"/>
              </a:rPr>
              <a:t>Дебаты</a:t>
            </a:r>
            <a:r>
              <a:rPr b="0" lang="ru-RU" sz="1600" spc="-1" strike="noStrike">
                <a:solidFill>
                  <a:srgbClr val="006600"/>
                </a:solidFill>
                <a:latin typeface="Georgia"/>
                <a:ea typeface="DejaVu Sans"/>
              </a:rPr>
              <a:t>  </a:t>
            </a:r>
            <a:endParaRPr b="0" lang="ru-RU" sz="1600" spc="-1" strike="noStrike">
              <a:latin typeface="Arial"/>
            </a:endParaRPr>
          </a:p>
          <a:p>
            <a:pPr marL="285840" indent="-285840">
              <a:lnSpc>
                <a:spcPct val="100000"/>
              </a:lnSpc>
              <a:buClr>
                <a:srgbClr val="c00000"/>
              </a:buClr>
              <a:buFont typeface="Courier New"/>
              <a:buChar char="o"/>
            </a:pPr>
            <a:r>
              <a:rPr b="1" i="1" lang="ru-RU" sz="1600" spc="-1" strike="noStrike">
                <a:solidFill>
                  <a:srgbClr val="006600"/>
                </a:solidFill>
                <a:latin typeface="Georgia"/>
                <a:ea typeface="DejaVu Sans"/>
              </a:rPr>
              <a:t>Мозговой штурм</a:t>
            </a:r>
            <a:endParaRPr b="0" lang="ru-RU" sz="1600" spc="-1" strike="noStrike">
              <a:latin typeface="Arial"/>
            </a:endParaRPr>
          </a:p>
          <a:p>
            <a:pPr marL="285840" indent="-285840">
              <a:lnSpc>
                <a:spcPct val="100000"/>
              </a:lnSpc>
              <a:buClr>
                <a:srgbClr val="c00000"/>
              </a:buClr>
              <a:buFont typeface="Courier New"/>
              <a:buChar char="o"/>
            </a:pPr>
            <a:r>
              <a:rPr b="1" i="1" lang="ru-RU" sz="1600" spc="-1" strike="noStrike">
                <a:solidFill>
                  <a:srgbClr val="006600"/>
                </a:solidFill>
                <a:latin typeface="Georgia"/>
                <a:ea typeface="DejaVu Sans"/>
              </a:rPr>
              <a:t>Мастер–класс</a:t>
            </a:r>
            <a:r>
              <a:rPr b="0" lang="ru-RU" sz="1600" spc="-1" strike="noStrike">
                <a:solidFill>
                  <a:srgbClr val="006600"/>
                </a:solidFill>
                <a:latin typeface="Georgia"/>
                <a:ea typeface="DejaVu Sans"/>
              </a:rPr>
              <a:t> </a:t>
            </a:r>
            <a:endParaRPr b="0" lang="ru-RU" sz="1600" spc="-1" strike="noStrike">
              <a:latin typeface="Arial"/>
            </a:endParaRPr>
          </a:p>
          <a:p>
            <a:pPr marL="285840" indent="-285840">
              <a:lnSpc>
                <a:spcPct val="100000"/>
              </a:lnSpc>
              <a:buClr>
                <a:srgbClr val="c00000"/>
              </a:buClr>
              <a:buFont typeface="Courier New"/>
              <a:buChar char="o"/>
            </a:pPr>
            <a:r>
              <a:rPr b="1" i="1" lang="ru-RU" sz="1600" spc="-1" strike="noStrike">
                <a:solidFill>
                  <a:srgbClr val="006600"/>
                </a:solidFill>
                <a:latin typeface="Georgia"/>
                <a:ea typeface="DejaVu Sans"/>
              </a:rPr>
              <a:t>Работа в малых группах</a:t>
            </a:r>
            <a:endParaRPr b="0" lang="ru-RU" sz="1600" spc="-1" strike="noStrike">
              <a:latin typeface="Arial"/>
            </a:endParaRPr>
          </a:p>
          <a:p>
            <a:pPr marL="285840" indent="-285840">
              <a:lnSpc>
                <a:spcPct val="100000"/>
              </a:lnSpc>
              <a:buClr>
                <a:srgbClr val="c00000"/>
              </a:buClr>
              <a:buFont typeface="Courier New"/>
              <a:buChar char="o"/>
            </a:pPr>
            <a:r>
              <a:rPr b="1" i="1" lang="ru-RU" sz="1600" spc="-1" strike="noStrike">
                <a:solidFill>
                  <a:srgbClr val="006600"/>
                </a:solidFill>
                <a:latin typeface="Georgia"/>
                <a:ea typeface="DejaVu Sans"/>
              </a:rPr>
              <a:t>«Броуновское движение»</a:t>
            </a:r>
            <a:r>
              <a:rPr b="0" lang="ru-RU" sz="1600" spc="-1" strike="noStrike">
                <a:solidFill>
                  <a:srgbClr val="006600"/>
                </a:solidFill>
                <a:latin typeface="Georgia"/>
                <a:ea typeface="DejaVu Sans"/>
              </a:rPr>
              <a:t> </a:t>
            </a:r>
            <a:endParaRPr b="0" lang="ru-RU" sz="1600" spc="-1" strike="noStrike">
              <a:latin typeface="Arial"/>
            </a:endParaRPr>
          </a:p>
          <a:p>
            <a:pPr marL="285840" indent="-285840">
              <a:lnSpc>
                <a:spcPct val="100000"/>
              </a:lnSpc>
              <a:buClr>
                <a:srgbClr val="c00000"/>
              </a:buClr>
              <a:buFont typeface="Courier New"/>
              <a:buChar char="o"/>
            </a:pPr>
            <a:r>
              <a:rPr b="1" i="1" lang="ru-RU" sz="1600" spc="-1" strike="noStrike">
                <a:solidFill>
                  <a:srgbClr val="006600"/>
                </a:solidFill>
                <a:latin typeface="Georgia"/>
                <a:ea typeface="DejaVu Sans"/>
              </a:rPr>
              <a:t>Интерактивная экскурсия</a:t>
            </a:r>
            <a:r>
              <a:rPr b="0" i="1" lang="ru-RU" sz="1600" spc="-1" strike="noStrike">
                <a:solidFill>
                  <a:srgbClr val="006600"/>
                </a:solidFill>
                <a:latin typeface="Georgia"/>
                <a:ea typeface="DejaVu Sans"/>
              </a:rPr>
              <a:t> </a:t>
            </a:r>
            <a:endParaRPr b="0" lang="ru-RU" sz="1600" spc="-1" strike="noStrike">
              <a:latin typeface="Arial"/>
            </a:endParaRPr>
          </a:p>
          <a:p>
            <a:pPr marL="285840" indent="-285840">
              <a:lnSpc>
                <a:spcPct val="100000"/>
              </a:lnSpc>
              <a:buClr>
                <a:srgbClr val="c00000"/>
              </a:buClr>
              <a:buFont typeface="Courier New"/>
              <a:buChar char="o"/>
            </a:pPr>
            <a:r>
              <a:rPr b="1" i="1" lang="ru-RU" sz="1600" spc="-1" strike="noStrike">
                <a:solidFill>
                  <a:srgbClr val="006600"/>
                </a:solidFill>
                <a:latin typeface="Georgia"/>
                <a:ea typeface="DejaVu Sans"/>
              </a:rPr>
              <a:t>Видеоконференция </a:t>
            </a:r>
            <a:endParaRPr b="0" lang="ru-RU" sz="1600" spc="-1" strike="noStrike">
              <a:latin typeface="Arial"/>
            </a:endParaRPr>
          </a:p>
          <a:p>
            <a:pPr marL="285840" indent="-285840">
              <a:lnSpc>
                <a:spcPct val="100000"/>
              </a:lnSpc>
              <a:buClr>
                <a:srgbClr val="c00000"/>
              </a:buClr>
              <a:buFont typeface="Courier New"/>
              <a:buChar char="o"/>
            </a:pPr>
            <a:r>
              <a:rPr b="1" i="1" lang="ru-RU" sz="1600" spc="-1" strike="noStrike">
                <a:solidFill>
                  <a:srgbClr val="006600"/>
                </a:solidFill>
                <a:latin typeface="Georgia"/>
                <a:ea typeface="DejaVu Sans"/>
              </a:rPr>
              <a:t>Социально-психологический тренинг </a:t>
            </a:r>
            <a:endParaRPr b="0" lang="ru-RU" sz="1600" spc="-1" strike="noStrike">
              <a:latin typeface="Arial"/>
            </a:endParaRPr>
          </a:p>
          <a:p>
            <a:pPr marL="285840" indent="-285840">
              <a:lnSpc>
                <a:spcPct val="100000"/>
              </a:lnSpc>
              <a:buClr>
                <a:srgbClr val="c00000"/>
              </a:buClr>
              <a:buFont typeface="Courier New"/>
              <a:buChar char="o"/>
            </a:pPr>
            <a:r>
              <a:rPr b="1" i="1" lang="ru-RU" sz="1600" spc="-1" strike="noStrike">
                <a:solidFill>
                  <a:srgbClr val="006600"/>
                </a:solidFill>
                <a:latin typeface="Georgia"/>
                <a:ea typeface="DejaVu Sans"/>
              </a:rPr>
              <a:t>Метод проектов </a:t>
            </a:r>
            <a:endParaRPr b="0" lang="ru-RU" sz="1600" spc="-1" strike="noStrike">
              <a:latin typeface="Arial"/>
            </a:endParaRPr>
          </a:p>
          <a:p>
            <a:pPr marL="285840" indent="-285840">
              <a:lnSpc>
                <a:spcPct val="100000"/>
              </a:lnSpc>
              <a:buClr>
                <a:srgbClr val="c00000"/>
              </a:buClr>
              <a:buFont typeface="Courier New"/>
              <a:buChar char="o"/>
            </a:pPr>
            <a:r>
              <a:rPr b="1" i="1" lang="ru-RU" sz="1600" spc="-1" strike="noStrike">
                <a:solidFill>
                  <a:srgbClr val="006600"/>
                </a:solidFill>
                <a:latin typeface="Georgia"/>
                <a:ea typeface="DejaVu Sans"/>
              </a:rPr>
              <a:t>Метод «Займи позицию» </a:t>
            </a:r>
            <a:endParaRPr b="0" lang="ru-RU" sz="1600" spc="-1" strike="noStrike">
              <a:latin typeface="Arial"/>
            </a:endParaRPr>
          </a:p>
          <a:p>
            <a:pPr marL="285840" indent="-285840">
              <a:lnSpc>
                <a:spcPct val="100000"/>
              </a:lnSpc>
              <a:buClr>
                <a:srgbClr val="c00000"/>
              </a:buClr>
              <a:buFont typeface="Courier New"/>
              <a:buChar char="o"/>
            </a:pPr>
            <a:r>
              <a:rPr b="1" i="1" lang="ru-RU" sz="1600" spc="-1" strike="noStrike">
                <a:solidFill>
                  <a:srgbClr val="006600"/>
                </a:solidFill>
                <a:latin typeface="Georgia"/>
                <a:ea typeface="DejaVu Sans"/>
              </a:rPr>
              <a:t>Метод «Дерево решений»</a:t>
            </a:r>
            <a:endParaRPr b="0" lang="ru-RU" sz="1600" spc="-1" strike="noStrike">
              <a:latin typeface="Arial"/>
            </a:endParaRPr>
          </a:p>
          <a:p>
            <a:pPr marL="285840" indent="-285840">
              <a:lnSpc>
                <a:spcPct val="100000"/>
              </a:lnSpc>
              <a:buClr>
                <a:srgbClr val="c00000"/>
              </a:buClr>
              <a:buFont typeface="Courier New"/>
              <a:buChar char="o"/>
            </a:pPr>
            <a:r>
              <a:rPr b="1" i="1" lang="ru-RU" sz="1600" spc="-1" strike="noStrike">
                <a:solidFill>
                  <a:srgbClr val="006600"/>
                </a:solidFill>
                <a:latin typeface="Georgia"/>
                <a:ea typeface="DejaVu Sans"/>
              </a:rPr>
              <a:t>Метод «Карусель»</a:t>
            </a:r>
            <a:endParaRPr b="0" lang="ru-RU" sz="1600" spc="-1" strike="noStrike">
              <a:latin typeface="Arial"/>
            </a:endParaRPr>
          </a:p>
          <a:p>
            <a:pPr marL="285840" indent="-285840">
              <a:lnSpc>
                <a:spcPct val="100000"/>
              </a:lnSpc>
              <a:buClr>
                <a:srgbClr val="c00000"/>
              </a:buClr>
              <a:buFont typeface="Courier New"/>
              <a:buChar char="o"/>
            </a:pPr>
            <a:r>
              <a:rPr b="1" i="1" lang="ru-RU" sz="1600" spc="-1" strike="noStrike">
                <a:solidFill>
                  <a:srgbClr val="006600"/>
                </a:solidFill>
                <a:latin typeface="Georgia"/>
                <a:ea typeface="DejaVu Sans"/>
              </a:rPr>
              <a:t>Деловая и ролевая игра и д.р. </a:t>
            </a:r>
            <a:endParaRPr b="0" lang="ru-RU" sz="1600" spc="-1" strike="noStrike">
              <a:latin typeface="Arial"/>
            </a:endParaRPr>
          </a:p>
        </p:txBody>
      </p:sp>
    </p:spTree>
  </p:cSld>
  <mc:AlternateContent>
    <mc:Choice Requires="p14">
      <p:transition spd="slow" p14:dur="1200">
        <p14:prism/>
      </p:transition>
    </mc:Choice>
    <mc:Fallback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6" name="Picture 2" descr="http://fotoramki.in/risovannie/ramka-photoshop-45.jpg"/>
          <p:cNvPicPr/>
          <p:nvPr/>
        </p:nvPicPr>
        <p:blipFill>
          <a:blip r:embed="rId1"/>
          <a:stretch/>
        </p:blipFill>
        <p:spPr>
          <a:xfrm>
            <a:off x="0" y="0"/>
            <a:ext cx="12191040" cy="6856920"/>
          </a:xfrm>
          <a:prstGeom prst="rect">
            <a:avLst/>
          </a:prstGeom>
          <a:ln w="0">
            <a:noFill/>
          </a:ln>
        </p:spPr>
      </p:pic>
      <p:pic>
        <p:nvPicPr>
          <p:cNvPr id="167" name="Picture 5" descr="http://im6-tub-ru.yandex.net/i?id=209003642-01-72&amp;n=21"/>
          <p:cNvPicPr/>
          <p:nvPr/>
        </p:nvPicPr>
        <p:blipFill>
          <a:blip r:embed="rId2"/>
          <a:stretch/>
        </p:blipFill>
        <p:spPr>
          <a:xfrm rot="1950000">
            <a:off x="2802600" y="2996280"/>
            <a:ext cx="799200" cy="1427760"/>
          </a:xfrm>
          <a:prstGeom prst="rect">
            <a:avLst/>
          </a:prstGeom>
          <a:ln w="0">
            <a:noFill/>
          </a:ln>
        </p:spPr>
      </p:pic>
      <p:sp>
        <p:nvSpPr>
          <p:cNvPr id="168" name="Прямоугольник 4"/>
          <p:cNvSpPr/>
          <p:nvPr/>
        </p:nvSpPr>
        <p:spPr>
          <a:xfrm>
            <a:off x="4031280" y="762120"/>
            <a:ext cx="3624840" cy="4100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  <a:scene3d>
              <a:camera prst="orthographicFront">
                <a:rot lat="0" lon="0" rev="0"/>
              </a:camera>
              <a:lightRig dir="t" rig="contrasting">
                <a:rot lat="0" lon="0" rev="4500000"/>
              </a:lightRig>
            </a:scene3d>
            <a:sp3d contourW="6350" prstMaterial="metal">
              <a:bevelT prst="relaxedInset" w="127000" h="31750"/>
              <a:contourClr>
                <a:schemeClr val="accent1"/>
              </a:contourClr>
            </a:sp3d>
          </a:bodyPr>
          <a:p>
            <a:pPr algn="ctr">
              <a:lnSpc>
                <a:spcPct val="100000"/>
              </a:lnSpc>
            </a:pPr>
            <a:r>
              <a:rPr b="1" lang="ru-RU" sz="2100" spc="-1" strike="noStrike">
                <a:solidFill>
                  <a:srgbClr val="c00000"/>
                </a:solidFill>
                <a:latin typeface="Georgia"/>
                <a:ea typeface="DejaVu Sans"/>
              </a:rPr>
              <a:t>Работа в малых группах</a:t>
            </a:r>
            <a:endParaRPr b="0" lang="ru-RU" sz="2100" spc="-1" strike="noStrike">
              <a:latin typeface="Arial"/>
            </a:endParaRPr>
          </a:p>
        </p:txBody>
      </p:sp>
      <p:pic>
        <p:nvPicPr>
          <p:cNvPr id="169" name="Picture 2" descr="http://i035.radikal.ru/0711/45/d92767b3ab20.gif"/>
          <p:cNvPicPr/>
          <p:nvPr/>
        </p:nvPicPr>
        <p:blipFill>
          <a:blip r:embed="rId3"/>
          <a:stretch/>
        </p:blipFill>
        <p:spPr>
          <a:xfrm>
            <a:off x="4108680" y="1333440"/>
            <a:ext cx="3313800" cy="3094560"/>
          </a:xfrm>
          <a:prstGeom prst="rect">
            <a:avLst/>
          </a:prstGeom>
          <a:ln w="0">
            <a:noFill/>
          </a:ln>
        </p:spPr>
      </p:pic>
      <p:pic>
        <p:nvPicPr>
          <p:cNvPr id="170" name="Picture 4" descr="http://srv2.jpg.co.il/6/514d715107715.gif"/>
          <p:cNvPicPr/>
          <p:nvPr/>
        </p:nvPicPr>
        <p:blipFill>
          <a:blip r:embed="rId4"/>
          <a:stretch/>
        </p:blipFill>
        <p:spPr>
          <a:xfrm>
            <a:off x="1260000" y="992880"/>
            <a:ext cx="2159280" cy="1886400"/>
          </a:xfrm>
          <a:prstGeom prst="rect">
            <a:avLst/>
          </a:prstGeom>
          <a:ln w="0">
            <a:noFill/>
          </a:ln>
        </p:spPr>
      </p:pic>
      <p:pic>
        <p:nvPicPr>
          <p:cNvPr id="171" name="Picture 6" descr="http://img22.dreamies.de/img/248/b/tsov8blu9d6.gif"/>
          <p:cNvPicPr/>
          <p:nvPr/>
        </p:nvPicPr>
        <p:blipFill>
          <a:blip r:embed="rId5"/>
          <a:stretch/>
        </p:blipFill>
        <p:spPr>
          <a:xfrm>
            <a:off x="9000000" y="1515240"/>
            <a:ext cx="1218240" cy="1904040"/>
          </a:xfrm>
          <a:prstGeom prst="rect">
            <a:avLst/>
          </a:prstGeom>
          <a:ln w="0">
            <a:noFill/>
          </a:ln>
        </p:spPr>
      </p:pic>
      <p:sp>
        <p:nvSpPr>
          <p:cNvPr id="172" name="Стрелка вправо 2"/>
          <p:cNvSpPr/>
          <p:nvPr/>
        </p:nvSpPr>
        <p:spPr>
          <a:xfrm>
            <a:off x="10811520" y="5889960"/>
            <a:ext cx="1101600" cy="69804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5b9bd5"/>
          </a:solidFill>
          <a:ln>
            <a:solidFill>
              <a:srgbClr val="43729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</p:spTree>
  </p:cSld>
  <mc:AlternateContent>
    <mc:Choice Requires="p14">
      <p:transition spd="slow" p14:dur="1200">
        <p14:prism/>
      </p:transition>
    </mc:Choice>
    <mc:Fallback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PlaceHolder 1"/>
          <p:cNvSpPr>
            <a:spLocks noGrp="1"/>
          </p:cNvSpPr>
          <p:nvPr>
            <p:ph type="title"/>
          </p:nvPr>
        </p:nvSpPr>
        <p:spPr>
          <a:xfrm>
            <a:off x="838080" y="538560"/>
            <a:ext cx="10514520" cy="6112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86000"/>
          </a:bodyPr>
          <a:p>
            <a:pPr algn="ctr">
              <a:lnSpc>
                <a:spcPct val="90000"/>
              </a:lnSpc>
            </a:pPr>
            <a:r>
              <a:rPr b="1" lang="ru-RU" sz="4400" spc="-1" strike="noStrike">
                <a:solidFill>
                  <a:srgbClr val="b30d31"/>
                </a:solidFill>
                <a:latin typeface="Monotype Corsiva"/>
              </a:rPr>
              <a:t>Проблемное обучение </a:t>
            </a:r>
            <a:endParaRPr b="0" lang="ru-RU" sz="4400" spc="-1" strike="noStrike">
              <a:latin typeface="Arial"/>
            </a:endParaRPr>
          </a:p>
        </p:txBody>
      </p:sp>
      <p:sp>
        <p:nvSpPr>
          <p:cNvPr id="174" name="PlaceHolder 2"/>
          <p:cNvSpPr>
            <a:spLocks noGrp="1"/>
          </p:cNvSpPr>
          <p:nvPr>
            <p:ph/>
          </p:nvPr>
        </p:nvSpPr>
        <p:spPr>
          <a:xfrm>
            <a:off x="838080" y="1150920"/>
            <a:ext cx="10164960" cy="50248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rmAutofit/>
          </a:bodyPr>
          <a:p>
            <a:pPr algn="just"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r>
              <a:rPr b="0" lang="ru-RU" sz="2800" spc="-1" strike="noStrike">
                <a:solidFill>
                  <a:srgbClr val="000000"/>
                </a:solidFill>
                <a:latin typeface="Book Antiqua"/>
              </a:rPr>
              <a:t>– </a:t>
            </a:r>
            <a:r>
              <a:rPr b="0" lang="ru-RU" sz="2800" spc="-1" strike="noStrike">
                <a:solidFill>
                  <a:srgbClr val="006600"/>
                </a:solidFill>
                <a:latin typeface="Book Antiqua"/>
              </a:rPr>
              <a:t>это организация учебных занятий, которая предполагает создание под руководством учителя проблемных ситуаций и активную самостоятельную деятельность учащихся по их разрешению.</a:t>
            </a:r>
            <a:endParaRPr b="0" lang="ru-RU" sz="2800" spc="-1" strike="noStrike">
              <a:latin typeface="Arial"/>
            </a:endParaRPr>
          </a:p>
          <a:p>
            <a:pPr algn="just"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endParaRPr b="0" lang="ru-RU" sz="2800" spc="-1" strike="noStrike">
              <a:latin typeface="Arial"/>
            </a:endParaRPr>
          </a:p>
          <a:p>
            <a:pPr algn="just"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r>
              <a:rPr b="0" lang="ru-RU" sz="2800" spc="-1" strike="noStrike">
                <a:solidFill>
                  <a:srgbClr val="000000"/>
                </a:solidFill>
                <a:latin typeface="Book Antiqua"/>
              </a:rPr>
              <a:t>  </a:t>
            </a:r>
            <a:r>
              <a:rPr b="0" lang="ru-RU" sz="2800" spc="-1" strike="noStrike">
                <a:solidFill>
                  <a:srgbClr val="c00000"/>
                </a:solidFill>
                <a:latin typeface="Book Antiqua"/>
              </a:rPr>
              <a:t>Результат  проблемного обучения</a:t>
            </a:r>
            <a:r>
              <a:rPr b="0" lang="en-US" sz="2800" spc="-1" strike="noStrike">
                <a:solidFill>
                  <a:srgbClr val="c00000"/>
                </a:solidFill>
                <a:latin typeface="Book Antiqua"/>
              </a:rPr>
              <a:t>:</a:t>
            </a:r>
            <a:endParaRPr b="0" lang="ru-RU" sz="2800" spc="-1" strike="noStrike">
              <a:latin typeface="Arial"/>
            </a:endParaRPr>
          </a:p>
          <a:p>
            <a:pPr marL="228600" indent="-228600" algn="just">
              <a:lnSpc>
                <a:spcPct val="90000"/>
              </a:lnSpc>
              <a:spcBef>
                <a:spcPts val="1001"/>
              </a:spcBef>
              <a:buClr>
                <a:srgbClr val="c00000"/>
              </a:buClr>
              <a:buFont typeface="Wingdings" charset="2"/>
              <a:buChar char=""/>
              <a:tabLst>
                <a:tab algn="l" pos="0"/>
              </a:tabLst>
            </a:pPr>
            <a:r>
              <a:rPr b="0" lang="ru-RU" sz="2800" spc="-1" strike="noStrike">
                <a:solidFill>
                  <a:srgbClr val="006600"/>
                </a:solidFill>
                <a:latin typeface="Book Antiqua"/>
              </a:rPr>
              <a:t>Творческое овладение  знаниями, навыками, умениями  и  развитие мыслительных способностей.</a:t>
            </a:r>
            <a:endParaRPr b="0" lang="ru-RU" sz="2800" spc="-1" strike="noStrike"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endParaRPr b="0" lang="ru-RU" sz="2800" spc="-1" strike="noStrike">
              <a:latin typeface="Arial"/>
            </a:endParaRPr>
          </a:p>
        </p:txBody>
      </p:sp>
    </p:spTree>
  </p:cSld>
  <mc:AlternateContent>
    <mc:Choice Requires="p14">
      <p:transition spd="slow" p14:dur="1200">
        <p14:prism/>
      </p:transition>
    </mc:Choice>
    <mc:Fallback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520" cy="9579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/>
          </a:bodyPr>
          <a:p>
            <a:pPr algn="ctr">
              <a:lnSpc>
                <a:spcPct val="90000"/>
              </a:lnSpc>
            </a:pPr>
            <a:r>
              <a:rPr b="1" lang="ru-RU" sz="3600" spc="-1" strike="noStrike">
                <a:solidFill>
                  <a:srgbClr val="c00000"/>
                </a:solidFill>
                <a:latin typeface="Monotype Corsiva"/>
              </a:rPr>
              <a:t>Способы создания проблемных ситуаций:</a:t>
            </a:r>
            <a:endParaRPr b="0" lang="ru-RU" sz="3600" spc="-1" strike="noStrike">
              <a:latin typeface="Arial"/>
            </a:endParaRPr>
          </a:p>
        </p:txBody>
      </p:sp>
      <p:sp>
        <p:nvSpPr>
          <p:cNvPr id="176" name="PlaceHolder 2"/>
          <p:cNvSpPr>
            <a:spLocks noGrp="1"/>
          </p:cNvSpPr>
          <p:nvPr>
            <p:ph/>
          </p:nvPr>
        </p:nvSpPr>
        <p:spPr>
          <a:xfrm>
            <a:off x="720000" y="1171080"/>
            <a:ext cx="10439280" cy="40482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marL="268200" indent="-268200" algn="just">
              <a:lnSpc>
                <a:spcPct val="90000"/>
              </a:lnSpc>
              <a:buClr>
                <a:srgbClr val="c00000"/>
              </a:buClr>
              <a:buFont typeface="Calibri Light"/>
              <a:buAutoNum type="arabicPeriod"/>
            </a:pPr>
            <a:r>
              <a:rPr b="1" lang="ru-RU" sz="2200" spc="-1" strike="noStrike">
                <a:solidFill>
                  <a:srgbClr val="006600"/>
                </a:solidFill>
                <a:latin typeface="Book Antiqua"/>
              </a:rPr>
              <a:t>Проблемная ситуация, связанная с невозможностью выполнить задание (ситуация опровержения).</a:t>
            </a:r>
            <a:endParaRPr b="0" lang="ru-RU" sz="2200" spc="-1" strike="noStrike">
              <a:latin typeface="Arial"/>
            </a:endParaRPr>
          </a:p>
          <a:p>
            <a:pPr marL="268200" indent="-268200" algn="just">
              <a:lnSpc>
                <a:spcPct val="90000"/>
              </a:lnSpc>
              <a:buClr>
                <a:srgbClr val="c00000"/>
              </a:buClr>
              <a:buFont typeface="Calibri Light"/>
              <a:buAutoNum type="arabicPeriod"/>
            </a:pPr>
            <a:r>
              <a:rPr b="1" lang="ru-RU" sz="2200" spc="-1" strike="noStrike">
                <a:solidFill>
                  <a:srgbClr val="006600"/>
                </a:solidFill>
                <a:latin typeface="Book Antiqua"/>
              </a:rPr>
              <a:t>Проблемная ситуация, связанная с противоречием между жизненным опытом учащихся и научными знаниями (ситуация несоответствия).</a:t>
            </a:r>
            <a:endParaRPr b="0" lang="ru-RU" sz="2200" spc="-1" strike="noStrike">
              <a:latin typeface="Arial"/>
            </a:endParaRPr>
          </a:p>
          <a:p>
            <a:pPr marL="268200" indent="-268200" algn="just">
              <a:lnSpc>
                <a:spcPct val="90000"/>
              </a:lnSpc>
              <a:buClr>
                <a:srgbClr val="c00000"/>
              </a:buClr>
              <a:buFont typeface="Calibri Light"/>
              <a:buAutoNum type="arabicPeriod"/>
            </a:pPr>
            <a:r>
              <a:rPr b="1" lang="ru-RU" sz="2200" spc="-1" strike="noStrike">
                <a:solidFill>
                  <a:srgbClr val="006600"/>
                </a:solidFill>
                <a:latin typeface="Book Antiqua"/>
              </a:rPr>
              <a:t>Проблемная ситуация, связанная с процессом познания, т.е. с противоречием между ранее полученными знаниями и новыми (ситуация неожиданности).</a:t>
            </a:r>
            <a:endParaRPr b="0" lang="ru-RU" sz="2200" spc="-1" strike="noStrike">
              <a:latin typeface="Arial"/>
            </a:endParaRPr>
          </a:p>
          <a:p>
            <a:pPr marL="268200" indent="-268200" algn="just">
              <a:lnSpc>
                <a:spcPct val="90000"/>
              </a:lnSpc>
              <a:buClr>
                <a:srgbClr val="c00000"/>
              </a:buClr>
              <a:buFont typeface="Calibri Light"/>
              <a:buAutoNum type="arabicPeriod"/>
            </a:pPr>
            <a:r>
              <a:rPr b="1" lang="ru-RU" sz="2200" spc="-1" strike="noStrike">
                <a:solidFill>
                  <a:srgbClr val="006600"/>
                </a:solidFill>
                <a:latin typeface="Book Antiqua"/>
              </a:rPr>
              <a:t>Проблемная ситуация, связанная с предъявленными противоречивыми фактами (ситуация противоречия, конфликта).</a:t>
            </a:r>
            <a:endParaRPr b="0" lang="ru-RU" sz="2200" spc="-1" strike="noStrike">
              <a:latin typeface="Arial"/>
            </a:endParaRPr>
          </a:p>
          <a:p>
            <a:pPr marL="268200" indent="-268200" algn="just">
              <a:lnSpc>
                <a:spcPct val="90000"/>
              </a:lnSpc>
              <a:buClr>
                <a:srgbClr val="c00000"/>
              </a:buClr>
              <a:buFont typeface="Calibri Light"/>
              <a:buAutoNum type="arabicPeriod"/>
            </a:pPr>
            <a:r>
              <a:rPr b="1" lang="ru-RU" sz="2200" spc="-1" strike="noStrike">
                <a:solidFill>
                  <a:srgbClr val="006600"/>
                </a:solidFill>
                <a:latin typeface="Book Antiqua"/>
              </a:rPr>
              <a:t>Проблемная ситуация, связанная с противоречием самой объективной реальности (ситуация предположения).</a:t>
            </a:r>
            <a:endParaRPr b="0" lang="ru-RU" sz="2200" spc="-1" strike="noStrike">
              <a:latin typeface="Arial"/>
            </a:endParaRPr>
          </a:p>
          <a:p>
            <a:pPr marL="268200" indent="-268200" algn="just">
              <a:lnSpc>
                <a:spcPct val="90000"/>
              </a:lnSpc>
              <a:buClr>
                <a:srgbClr val="c00000"/>
              </a:buClr>
              <a:buFont typeface="Calibri Light"/>
              <a:buAutoNum type="arabicPeriod"/>
            </a:pPr>
            <a:r>
              <a:rPr b="1" lang="ru-RU" sz="2200" spc="-1" strike="noStrike">
                <a:solidFill>
                  <a:srgbClr val="006600"/>
                </a:solidFill>
                <a:latin typeface="Book Antiqua"/>
              </a:rPr>
              <a:t>Проблемная ситуация, связанная с недостаточностью данных для получения однозначного ответа (ситуация неопределённости).</a:t>
            </a:r>
            <a:endParaRPr b="0" lang="ru-RU" sz="2200" spc="-1" strike="noStrike"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</a:pPr>
            <a:endParaRPr b="0" lang="ru-RU" sz="2200" spc="-1" strike="noStrike">
              <a:latin typeface="Arial"/>
            </a:endParaRPr>
          </a:p>
        </p:txBody>
      </p:sp>
    </p:spTree>
  </p:cSld>
  <mc:AlternateContent>
    <mc:Choice Requires="p14">
      <p:transition spd="slow" p14:dur="1200">
        <p14:prism/>
      </p:transition>
    </mc:Choice>
    <mc:Fallback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164</TotalTime>
  <Application>LibreOffice/7.2.1.2$Windows_X86_64 LibreOffice_project/87b77fad49947c1441b67c559c339af8f3517e22</Application>
  <AppVersion>15.0000</AppVersion>
  <Words>1685</Words>
  <Paragraphs>259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2019-03-28T03:04:58Z</dcterms:created>
  <dc:creator>user</dc:creator>
  <dc:description/>
  <dc:language>ru-RU</dc:language>
  <cp:lastModifiedBy/>
  <dcterms:modified xsi:type="dcterms:W3CDTF">2023-04-26T09:54:35Z</dcterms:modified>
  <cp:revision>23</cp:revision>
  <dc:subject/>
  <dc:title>Тема: «Использование инновационных  технологий на уроках физики».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Format">
    <vt:lpwstr>Широкоэкранный</vt:lpwstr>
  </property>
  <property fmtid="{D5CDD505-2E9C-101B-9397-08002B2CF9AE}" pid="3" name="Slides">
    <vt:i4>31</vt:i4>
  </property>
</Properties>
</file>